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9" r:id="rId4"/>
    <p:sldMasterId id="214748373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Lexend Light"/>
      <p:regular r:id="rId22"/>
      <p:bold r:id="rId23"/>
    </p:embeddedFont>
    <p:embeddedFont>
      <p:font typeface="Bebas Neue"/>
      <p:regular r:id="rId24"/>
    </p:embeddedFont>
    <p:embeddedFont>
      <p:font typeface="Darker Grotesque"/>
      <p:regular r:id="rId25"/>
      <p:bold r:id="rId26"/>
    </p:embeddedFont>
    <p:embeddedFont>
      <p:font typeface="Archivo"/>
      <p:regular r:id="rId27"/>
      <p:bold r:id="rId28"/>
      <p:italic r:id="rId29"/>
      <p:boldItalic r:id="rId30"/>
    </p:embeddedFont>
    <p:embeddedFont>
      <p:font typeface="IBM Plex Mono"/>
      <p:regular r:id="rId31"/>
      <p:bold r:id="rId32"/>
      <p:italic r:id="rId33"/>
      <p:boldItalic r:id="rId34"/>
    </p:embeddedFont>
    <p:embeddedFont>
      <p:font typeface="Space Grotesk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BMPlexMono-regular.fntdata"/><Relationship Id="rId30" Type="http://schemas.openxmlformats.org/officeDocument/2006/relationships/font" Target="fonts/Archivo-boldItalic.fntdata"/><Relationship Id="rId33" Type="http://schemas.openxmlformats.org/officeDocument/2006/relationships/font" Target="fonts/IBMPlexMono-italic.fntdata"/><Relationship Id="rId32" Type="http://schemas.openxmlformats.org/officeDocument/2006/relationships/font" Target="fonts/IBMPlexMono-bold.fntdata"/><Relationship Id="rId35" Type="http://schemas.openxmlformats.org/officeDocument/2006/relationships/font" Target="fonts/SpaceGrotesk-regular.fntdata"/><Relationship Id="rId34" Type="http://schemas.openxmlformats.org/officeDocument/2006/relationships/font" Target="fonts/IBMPlexMono-boldItalic.fntdata"/><Relationship Id="rId36" Type="http://schemas.openxmlformats.org/officeDocument/2006/relationships/font" Target="fonts/SpaceGrotesk-bold.fntdata"/><Relationship Id="rId20" Type="http://schemas.openxmlformats.org/officeDocument/2006/relationships/slide" Target="slides/slide14.xml"/><Relationship Id="rId22" Type="http://schemas.openxmlformats.org/officeDocument/2006/relationships/font" Target="fonts/LexendLight-regular.fntdata"/><Relationship Id="rId21" Type="http://schemas.openxmlformats.org/officeDocument/2006/relationships/slide" Target="slides/slide15.xml"/><Relationship Id="rId24" Type="http://schemas.openxmlformats.org/officeDocument/2006/relationships/font" Target="fonts/BebasNeue-regular.fntdata"/><Relationship Id="rId23" Type="http://schemas.openxmlformats.org/officeDocument/2006/relationships/font" Target="fonts/LexendLight-bold.fntdata"/><Relationship Id="rId26" Type="http://schemas.openxmlformats.org/officeDocument/2006/relationships/font" Target="fonts/DarkerGrotesque-bold.fntdata"/><Relationship Id="rId25" Type="http://schemas.openxmlformats.org/officeDocument/2006/relationships/font" Target="fonts/DarkerGrotesque-regular.fntdata"/><Relationship Id="rId28" Type="http://schemas.openxmlformats.org/officeDocument/2006/relationships/font" Target="fonts/Archivo-bold.fntdata"/><Relationship Id="rId27" Type="http://schemas.openxmlformats.org/officeDocument/2006/relationships/font" Target="fonts/Archivo-regular.fntdata"/><Relationship Id="rId29" Type="http://schemas.openxmlformats.org/officeDocument/2006/relationships/font" Target="fonts/Archiv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72221" y="892147"/>
            <a:ext cx="4513557" cy="25388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28599" y="3653292"/>
            <a:ext cx="6399213" cy="4940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/>
        </p:nvSpPr>
        <p:spPr>
          <a:xfrm>
            <a:off x="0" y="219019"/>
            <a:ext cx="6857999" cy="515594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6;n"/>
          <p:cNvGrpSpPr/>
          <p:nvPr/>
        </p:nvGrpSpPr>
        <p:grpSpPr>
          <a:xfrm>
            <a:off x="5648189" y="363344"/>
            <a:ext cx="970075" cy="217635"/>
            <a:chOff x="0" y="1299"/>
            <a:chExt cx="7680" cy="1723"/>
          </a:xfrm>
        </p:grpSpPr>
        <p:sp>
          <p:nvSpPr>
            <p:cNvPr id="7" name="Google Shape;7;n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n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n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10;n"/>
          <p:cNvSpPr txBox="1"/>
          <p:nvPr>
            <p:ph idx="12" type="sldNum"/>
          </p:nvPr>
        </p:nvSpPr>
        <p:spPr>
          <a:xfrm>
            <a:off x="328021" y="254365"/>
            <a:ext cx="1808276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>
        <p15:guide id="1" pos="144">
          <p15:clr>
            <a:srgbClr val="F26B43"/>
          </p15:clr>
        </p15:guide>
        <p15:guide id="2" pos="4176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:notes"/>
          <p:cNvSpPr/>
          <p:nvPr>
            <p:ph idx="2" type="sldImg"/>
          </p:nvPr>
        </p:nvSpPr>
        <p:spPr>
          <a:xfrm>
            <a:off x="1173163" y="892175"/>
            <a:ext cx="4511675" cy="2538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4" name="Google Shape;884;p1:notes"/>
          <p:cNvSpPr txBox="1"/>
          <p:nvPr>
            <p:ph idx="1" type="body"/>
          </p:nvPr>
        </p:nvSpPr>
        <p:spPr>
          <a:xfrm>
            <a:off x="228599" y="3653292"/>
            <a:ext cx="6399213" cy="4940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" lvl="0" marL="1714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885" name="Google Shape;885;p1:notes"/>
          <p:cNvSpPr txBox="1"/>
          <p:nvPr>
            <p:ph idx="12" type="sldNum"/>
          </p:nvPr>
        </p:nvSpPr>
        <p:spPr>
          <a:xfrm>
            <a:off x="328021" y="254365"/>
            <a:ext cx="1808276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38062935216_0_138:notes"/>
          <p:cNvSpPr txBox="1"/>
          <p:nvPr>
            <p:ph idx="1" type="body"/>
          </p:nvPr>
        </p:nvSpPr>
        <p:spPr>
          <a:xfrm>
            <a:off x="228599" y="3653292"/>
            <a:ext cx="6399300" cy="49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g38062935216_0_138:notes"/>
          <p:cNvSpPr/>
          <p:nvPr>
            <p:ph idx="2" type="sldImg"/>
          </p:nvPr>
        </p:nvSpPr>
        <p:spPr>
          <a:xfrm>
            <a:off x="1172221" y="892147"/>
            <a:ext cx="4513500" cy="253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38062935216_0_131:notes"/>
          <p:cNvSpPr txBox="1"/>
          <p:nvPr>
            <p:ph idx="1" type="body"/>
          </p:nvPr>
        </p:nvSpPr>
        <p:spPr>
          <a:xfrm>
            <a:off x="228599" y="3653292"/>
            <a:ext cx="6399300" cy="49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g38062935216_0_131:notes"/>
          <p:cNvSpPr/>
          <p:nvPr>
            <p:ph idx="2" type="sldImg"/>
          </p:nvPr>
        </p:nvSpPr>
        <p:spPr>
          <a:xfrm>
            <a:off x="1172221" y="892147"/>
            <a:ext cx="4513500" cy="253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38038ebc922_0_9:notes"/>
          <p:cNvSpPr txBox="1"/>
          <p:nvPr>
            <p:ph idx="1" type="body"/>
          </p:nvPr>
        </p:nvSpPr>
        <p:spPr>
          <a:xfrm>
            <a:off x="228599" y="3653292"/>
            <a:ext cx="6399300" cy="49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g38038ebc922_0_9:notes"/>
          <p:cNvSpPr/>
          <p:nvPr>
            <p:ph idx="2" type="sldImg"/>
          </p:nvPr>
        </p:nvSpPr>
        <p:spPr>
          <a:xfrm>
            <a:off x="1172221" y="892147"/>
            <a:ext cx="4513500" cy="253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38038ebc922_0_2:notes"/>
          <p:cNvSpPr txBox="1"/>
          <p:nvPr>
            <p:ph idx="1" type="body"/>
          </p:nvPr>
        </p:nvSpPr>
        <p:spPr>
          <a:xfrm>
            <a:off x="228599" y="3653292"/>
            <a:ext cx="6399300" cy="49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g38038ebc922_0_2:notes"/>
          <p:cNvSpPr/>
          <p:nvPr>
            <p:ph idx="2" type="sldImg"/>
          </p:nvPr>
        </p:nvSpPr>
        <p:spPr>
          <a:xfrm>
            <a:off x="1172221" y="892147"/>
            <a:ext cx="4513500" cy="253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:notes"/>
          <p:cNvSpPr txBox="1"/>
          <p:nvPr>
            <p:ph idx="1" type="body"/>
          </p:nvPr>
        </p:nvSpPr>
        <p:spPr>
          <a:xfrm>
            <a:off x="228599" y="3653292"/>
            <a:ext cx="6399213" cy="494044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3:notes"/>
          <p:cNvSpPr/>
          <p:nvPr>
            <p:ph idx="2" type="sldImg"/>
          </p:nvPr>
        </p:nvSpPr>
        <p:spPr>
          <a:xfrm>
            <a:off x="1172221" y="892147"/>
            <a:ext cx="4513557" cy="25388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3805350cebc_0_0:notes"/>
          <p:cNvSpPr txBox="1"/>
          <p:nvPr>
            <p:ph idx="1" type="body"/>
          </p:nvPr>
        </p:nvSpPr>
        <p:spPr>
          <a:xfrm>
            <a:off x="228599" y="3653292"/>
            <a:ext cx="6399300" cy="49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g3805350cebc_0_0:notes"/>
          <p:cNvSpPr/>
          <p:nvPr>
            <p:ph idx="2" type="sldImg"/>
          </p:nvPr>
        </p:nvSpPr>
        <p:spPr>
          <a:xfrm>
            <a:off x="1172221" y="892147"/>
            <a:ext cx="4513500" cy="253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:notes"/>
          <p:cNvSpPr txBox="1"/>
          <p:nvPr>
            <p:ph idx="1" type="body"/>
          </p:nvPr>
        </p:nvSpPr>
        <p:spPr>
          <a:xfrm>
            <a:off x="228599" y="3653292"/>
            <a:ext cx="6399213" cy="494044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9:notes"/>
          <p:cNvSpPr/>
          <p:nvPr>
            <p:ph idx="2" type="sldImg"/>
          </p:nvPr>
        </p:nvSpPr>
        <p:spPr>
          <a:xfrm>
            <a:off x="1172221" y="892147"/>
            <a:ext cx="4513557" cy="25388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805350cebc_0_5:notes"/>
          <p:cNvSpPr txBox="1"/>
          <p:nvPr>
            <p:ph idx="1" type="body"/>
          </p:nvPr>
        </p:nvSpPr>
        <p:spPr>
          <a:xfrm>
            <a:off x="228599" y="3653292"/>
            <a:ext cx="6399300" cy="49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g3805350cebc_0_5:notes"/>
          <p:cNvSpPr/>
          <p:nvPr>
            <p:ph idx="2" type="sldImg"/>
          </p:nvPr>
        </p:nvSpPr>
        <p:spPr>
          <a:xfrm>
            <a:off x="1172221" y="892147"/>
            <a:ext cx="4513500" cy="253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38062935216_0_127:notes"/>
          <p:cNvSpPr txBox="1"/>
          <p:nvPr>
            <p:ph idx="1" type="body"/>
          </p:nvPr>
        </p:nvSpPr>
        <p:spPr>
          <a:xfrm>
            <a:off x="228599" y="3653292"/>
            <a:ext cx="6399300" cy="49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g38062935216_0_127:notes"/>
          <p:cNvSpPr/>
          <p:nvPr>
            <p:ph idx="2" type="sldImg"/>
          </p:nvPr>
        </p:nvSpPr>
        <p:spPr>
          <a:xfrm>
            <a:off x="1172221" y="892147"/>
            <a:ext cx="4513500" cy="253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1:notes"/>
          <p:cNvSpPr txBox="1"/>
          <p:nvPr>
            <p:ph idx="1" type="body"/>
          </p:nvPr>
        </p:nvSpPr>
        <p:spPr>
          <a:xfrm>
            <a:off x="228599" y="3653292"/>
            <a:ext cx="6399213" cy="494044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11:notes"/>
          <p:cNvSpPr/>
          <p:nvPr>
            <p:ph idx="2" type="sldImg"/>
          </p:nvPr>
        </p:nvSpPr>
        <p:spPr>
          <a:xfrm>
            <a:off x="1172221" y="892147"/>
            <a:ext cx="4513557" cy="25388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38062935216_0_239:notes"/>
          <p:cNvSpPr txBox="1"/>
          <p:nvPr>
            <p:ph idx="1" type="body"/>
          </p:nvPr>
        </p:nvSpPr>
        <p:spPr>
          <a:xfrm>
            <a:off x="228599" y="3653292"/>
            <a:ext cx="6399300" cy="49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g38062935216_0_239:notes"/>
          <p:cNvSpPr/>
          <p:nvPr>
            <p:ph idx="2" type="sldImg"/>
          </p:nvPr>
        </p:nvSpPr>
        <p:spPr>
          <a:xfrm>
            <a:off x="1172221" y="892147"/>
            <a:ext cx="4513500" cy="253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8062935216_0_257:notes"/>
          <p:cNvSpPr txBox="1"/>
          <p:nvPr>
            <p:ph idx="1" type="body"/>
          </p:nvPr>
        </p:nvSpPr>
        <p:spPr>
          <a:xfrm>
            <a:off x="228599" y="3653292"/>
            <a:ext cx="6399300" cy="49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g38062935216_0_257:notes"/>
          <p:cNvSpPr/>
          <p:nvPr>
            <p:ph idx="2" type="sldImg"/>
          </p:nvPr>
        </p:nvSpPr>
        <p:spPr>
          <a:xfrm>
            <a:off x="1172221" y="892147"/>
            <a:ext cx="4513500" cy="253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38062935216_0_263:notes"/>
          <p:cNvSpPr txBox="1"/>
          <p:nvPr>
            <p:ph idx="1" type="body"/>
          </p:nvPr>
        </p:nvSpPr>
        <p:spPr>
          <a:xfrm>
            <a:off x="228599" y="3653292"/>
            <a:ext cx="6399300" cy="49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g38062935216_0_263:notes"/>
          <p:cNvSpPr/>
          <p:nvPr>
            <p:ph idx="2" type="sldImg"/>
          </p:nvPr>
        </p:nvSpPr>
        <p:spPr>
          <a:xfrm>
            <a:off x="1172221" y="892147"/>
            <a:ext cx="4513500" cy="253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2:notes"/>
          <p:cNvSpPr txBox="1"/>
          <p:nvPr>
            <p:ph idx="1" type="body"/>
          </p:nvPr>
        </p:nvSpPr>
        <p:spPr>
          <a:xfrm>
            <a:off x="228599" y="3653292"/>
            <a:ext cx="6399213" cy="494044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12:notes"/>
          <p:cNvSpPr/>
          <p:nvPr>
            <p:ph idx="2" type="sldImg"/>
          </p:nvPr>
        </p:nvSpPr>
        <p:spPr>
          <a:xfrm>
            <a:off x="1172221" y="892147"/>
            <a:ext cx="4513557" cy="25388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+ Reverse" type="title">
  <p:cSld name="TITLE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228600" y="228600"/>
            <a:ext cx="11735708" cy="187880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28600" y="2197381"/>
            <a:ext cx="11734800" cy="560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" name="Google Shape;21;p2"/>
          <p:cNvGrpSpPr/>
          <p:nvPr/>
        </p:nvGrpSpPr>
        <p:grpSpPr>
          <a:xfrm>
            <a:off x="4696483" y="3537022"/>
            <a:ext cx="2661854" cy="1797997"/>
            <a:chOff x="-2931" y="-4852"/>
            <a:chExt cx="17157" cy="11589"/>
          </a:xfrm>
        </p:grpSpPr>
        <p:sp>
          <p:nvSpPr>
            <p:cNvPr id="22" name="Google Shape;22;p2"/>
            <p:cNvSpPr/>
            <p:nvPr/>
          </p:nvSpPr>
          <p:spPr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931" y="1653"/>
              <a:ext cx="17157" cy="5084"/>
            </a:xfrm>
            <a:custGeom>
              <a:rect b="b" l="l" r="r" t="t"/>
              <a:pathLst>
                <a:path extrusionOk="0" h="286" w="974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11" y="-4852"/>
              <a:ext cx="5020" cy="5066"/>
            </a:xfrm>
            <a:custGeom>
              <a:rect b="b" l="l" r="r" t="t"/>
              <a:pathLst>
                <a:path extrusionOk="0" h="285" w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Photo R">
  <p:cSld name="Title, Content, Photo 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457200" y="228601"/>
            <a:ext cx="5430253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12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88" name="Google Shape;88;p12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2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457200" y="1825625"/>
            <a:ext cx="5430253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—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/>
          <p:nvPr>
            <p:ph idx="2" type="pic"/>
          </p:nvPr>
        </p:nvSpPr>
        <p:spPr>
          <a:xfrm>
            <a:off x="6096000" y="-1"/>
            <a:ext cx="6096000" cy="611555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Photo L">
  <p:cSld name="Title, Content, Photo L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>
            <p:ph type="title"/>
          </p:nvPr>
        </p:nvSpPr>
        <p:spPr>
          <a:xfrm>
            <a:off x="6304547" y="228601"/>
            <a:ext cx="5430253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9" name="Google Shape;99;p13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00" name="Google Shape;100;p13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6304547" y="1825625"/>
            <a:ext cx="5430253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—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3"/>
          <p:cNvSpPr/>
          <p:nvPr>
            <p:ph idx="2" type="pic"/>
          </p:nvPr>
        </p:nvSpPr>
        <p:spPr>
          <a:xfrm>
            <a:off x="0" y="0"/>
            <a:ext cx="6096000" cy="6111689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05" name="Google Shape;105;p13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3" name="Google Shape;113;p14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14" name="Google Shape;114;p14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14"/>
          <p:cNvSpPr txBox="1"/>
          <p:nvPr>
            <p:ph type="title"/>
          </p:nvPr>
        </p:nvSpPr>
        <p:spPr>
          <a:xfrm>
            <a:off x="457200" y="228601"/>
            <a:ext cx="1127760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+ Bar">
  <p:cSld name="Blank + Ba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3" name="Google Shape;123;p15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24" name="Google Shape;124;p15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x_R">
  <p:cSld name="Content 1x_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457200" y="228601"/>
            <a:ext cx="683514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457200" y="1825625"/>
            <a:ext cx="683514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—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6"/>
          <p:cNvSpPr/>
          <p:nvPr>
            <p:ph idx="2" type="pic"/>
          </p:nvPr>
        </p:nvSpPr>
        <p:spPr>
          <a:xfrm>
            <a:off x="7540292" y="0"/>
            <a:ext cx="4651708" cy="6111689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16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33" name="Google Shape;133;p16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16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6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6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X_R">
  <p:cSld name="Content 2X_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title"/>
          </p:nvPr>
        </p:nvSpPr>
        <p:spPr>
          <a:xfrm>
            <a:off x="457199" y="228601"/>
            <a:ext cx="683514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457199" y="1825625"/>
            <a:ext cx="683514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—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7"/>
          <p:cNvSpPr/>
          <p:nvPr>
            <p:ph idx="2" type="pic"/>
          </p:nvPr>
        </p:nvSpPr>
        <p:spPr>
          <a:xfrm>
            <a:off x="7540292" y="0"/>
            <a:ext cx="4651708" cy="2993250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43" name="Google Shape;143;p17"/>
          <p:cNvSpPr/>
          <p:nvPr>
            <p:ph idx="3" type="pic"/>
          </p:nvPr>
        </p:nvSpPr>
        <p:spPr>
          <a:xfrm>
            <a:off x="7540292" y="3118440"/>
            <a:ext cx="4651708" cy="2993250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44" name="Google Shape;144;p17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17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46" name="Google Shape;146;p17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17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7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7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X_R">
  <p:cSld name="Content 3X_R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457199" y="228601"/>
            <a:ext cx="683514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1" type="body"/>
          </p:nvPr>
        </p:nvSpPr>
        <p:spPr>
          <a:xfrm>
            <a:off x="457199" y="1825625"/>
            <a:ext cx="683514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—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18"/>
          <p:cNvSpPr/>
          <p:nvPr>
            <p:ph idx="2" type="pic"/>
          </p:nvPr>
        </p:nvSpPr>
        <p:spPr>
          <a:xfrm>
            <a:off x="7540292" y="0"/>
            <a:ext cx="4651708" cy="1953771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56" name="Google Shape;156;p18"/>
          <p:cNvSpPr/>
          <p:nvPr>
            <p:ph idx="3" type="pic"/>
          </p:nvPr>
        </p:nvSpPr>
        <p:spPr>
          <a:xfrm>
            <a:off x="7540292" y="2072644"/>
            <a:ext cx="4651708" cy="1953771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57" name="Google Shape;157;p18"/>
          <p:cNvSpPr/>
          <p:nvPr>
            <p:ph idx="4" type="pic"/>
          </p:nvPr>
        </p:nvSpPr>
        <p:spPr>
          <a:xfrm>
            <a:off x="7540292" y="4145288"/>
            <a:ext cx="4651708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58" name="Google Shape;158;p18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18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0" name="Google Shape;160;p18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18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8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8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X_R">
  <p:cSld name="Content 4X_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457199" y="228601"/>
            <a:ext cx="683514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457199" y="1825625"/>
            <a:ext cx="683514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—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19"/>
          <p:cNvSpPr/>
          <p:nvPr>
            <p:ph idx="2" type="pic"/>
          </p:nvPr>
        </p:nvSpPr>
        <p:spPr>
          <a:xfrm>
            <a:off x="7540292" y="0"/>
            <a:ext cx="4651708" cy="1953770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70" name="Google Shape;170;p19"/>
          <p:cNvSpPr/>
          <p:nvPr>
            <p:ph idx="3" type="pic"/>
          </p:nvPr>
        </p:nvSpPr>
        <p:spPr>
          <a:xfrm>
            <a:off x="7540292" y="2072644"/>
            <a:ext cx="2263242" cy="1953770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71" name="Google Shape;171;p19"/>
          <p:cNvSpPr/>
          <p:nvPr>
            <p:ph idx="4" type="pic"/>
          </p:nvPr>
        </p:nvSpPr>
        <p:spPr>
          <a:xfrm>
            <a:off x="7540290" y="4145288"/>
            <a:ext cx="4651709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72" name="Google Shape;172;p19"/>
          <p:cNvSpPr/>
          <p:nvPr>
            <p:ph idx="5" type="pic"/>
          </p:nvPr>
        </p:nvSpPr>
        <p:spPr>
          <a:xfrm>
            <a:off x="9928758" y="2072644"/>
            <a:ext cx="2263242" cy="1953770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73" name="Google Shape;173;p19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19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75" name="Google Shape;175;p19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19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5X_R">
  <p:cSld name="Content 5X_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457199" y="228601"/>
            <a:ext cx="683514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457199" y="1825625"/>
            <a:ext cx="683514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—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0"/>
          <p:cNvSpPr/>
          <p:nvPr>
            <p:ph idx="2" type="pic"/>
          </p:nvPr>
        </p:nvSpPr>
        <p:spPr>
          <a:xfrm>
            <a:off x="7540292" y="0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85" name="Google Shape;185;p20"/>
          <p:cNvSpPr/>
          <p:nvPr>
            <p:ph idx="3" type="pic"/>
          </p:nvPr>
        </p:nvSpPr>
        <p:spPr>
          <a:xfrm>
            <a:off x="7540292" y="2072644"/>
            <a:ext cx="4651708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86" name="Google Shape;186;p20"/>
          <p:cNvSpPr/>
          <p:nvPr>
            <p:ph idx="4" type="pic"/>
          </p:nvPr>
        </p:nvSpPr>
        <p:spPr>
          <a:xfrm>
            <a:off x="7540292" y="4145288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87" name="Google Shape;187;p20"/>
          <p:cNvSpPr/>
          <p:nvPr/>
        </p:nvSpPr>
        <p:spPr>
          <a:xfrm>
            <a:off x="11429306" y="6248400"/>
            <a:ext cx="216508" cy="228600"/>
          </a:xfrm>
          <a:custGeom>
            <a:rect b="b" l="l" r="r" t="t"/>
            <a:pathLst>
              <a:path extrusionOk="0" h="9955931" w="9430552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0"/>
          <p:cNvSpPr/>
          <p:nvPr>
            <p:ph idx="5" type="pic"/>
          </p:nvPr>
        </p:nvSpPr>
        <p:spPr>
          <a:xfrm>
            <a:off x="9928758" y="0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89" name="Google Shape;189;p20"/>
          <p:cNvSpPr/>
          <p:nvPr>
            <p:ph idx="6" type="pic"/>
          </p:nvPr>
        </p:nvSpPr>
        <p:spPr>
          <a:xfrm>
            <a:off x="9928758" y="4145288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190" name="Google Shape;190;p20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20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92" name="Google Shape;192;p20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20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0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0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6X_R">
  <p:cSld name="Content 6X_R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/>
          <p:nvPr>
            <p:ph type="title"/>
          </p:nvPr>
        </p:nvSpPr>
        <p:spPr>
          <a:xfrm>
            <a:off x="457199" y="228601"/>
            <a:ext cx="683514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1"/>
          <p:cNvSpPr txBox="1"/>
          <p:nvPr>
            <p:ph idx="1" type="body"/>
          </p:nvPr>
        </p:nvSpPr>
        <p:spPr>
          <a:xfrm>
            <a:off x="457199" y="1825625"/>
            <a:ext cx="683514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—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21"/>
          <p:cNvSpPr/>
          <p:nvPr>
            <p:ph idx="2" type="pic"/>
          </p:nvPr>
        </p:nvSpPr>
        <p:spPr>
          <a:xfrm>
            <a:off x="7540292" y="0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02" name="Google Shape;202;p21"/>
          <p:cNvSpPr/>
          <p:nvPr>
            <p:ph idx="3" type="pic"/>
          </p:nvPr>
        </p:nvSpPr>
        <p:spPr>
          <a:xfrm>
            <a:off x="7540292" y="2072644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03" name="Google Shape;203;p21"/>
          <p:cNvSpPr/>
          <p:nvPr>
            <p:ph idx="4" type="pic"/>
          </p:nvPr>
        </p:nvSpPr>
        <p:spPr>
          <a:xfrm>
            <a:off x="7540292" y="4145288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04" name="Google Shape;204;p21"/>
          <p:cNvSpPr/>
          <p:nvPr>
            <p:ph idx="5" type="pic"/>
          </p:nvPr>
        </p:nvSpPr>
        <p:spPr>
          <a:xfrm>
            <a:off x="9928758" y="2072644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05" name="Google Shape;205;p21"/>
          <p:cNvSpPr/>
          <p:nvPr/>
        </p:nvSpPr>
        <p:spPr>
          <a:xfrm>
            <a:off x="11429306" y="6248400"/>
            <a:ext cx="216508" cy="228600"/>
          </a:xfrm>
          <a:custGeom>
            <a:rect b="b" l="l" r="r" t="t"/>
            <a:pathLst>
              <a:path extrusionOk="0" h="9955931" w="9430552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1"/>
          <p:cNvSpPr/>
          <p:nvPr>
            <p:ph idx="6" type="pic"/>
          </p:nvPr>
        </p:nvSpPr>
        <p:spPr>
          <a:xfrm>
            <a:off x="9928758" y="0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07" name="Google Shape;207;p21"/>
          <p:cNvSpPr/>
          <p:nvPr>
            <p:ph idx="7" type="pic"/>
          </p:nvPr>
        </p:nvSpPr>
        <p:spPr>
          <a:xfrm>
            <a:off x="9928758" y="4145288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08" name="Google Shape;208;p21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21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10" name="Google Shape;210;p21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21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1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1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+ Reverse">
  <p:cSld name="Section Header + Reverse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3348968"/>
            <a:ext cx="11277600" cy="1316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4F4F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4F4F4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4F4F4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F4F4F4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F4F4F4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4F4F4"/>
              </a:buClr>
              <a:buSzPts val="1600"/>
              <a:buNone/>
              <a:defRPr sz="1600">
                <a:solidFill>
                  <a:srgbClr val="F4F4F4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4F4F4"/>
              </a:buClr>
              <a:buSzPts val="1600"/>
              <a:buNone/>
              <a:defRPr sz="1600">
                <a:solidFill>
                  <a:srgbClr val="F4F4F4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4F4F4"/>
              </a:buClr>
              <a:buSzPts val="1600"/>
              <a:buNone/>
              <a:defRPr sz="1600">
                <a:solidFill>
                  <a:srgbClr val="F4F4F4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4F4F4"/>
              </a:buClr>
              <a:buSzPts val="1600"/>
              <a:buNone/>
              <a:defRPr sz="1600">
                <a:solidFill>
                  <a:srgbClr val="F4F4F4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457200" y="2016299"/>
            <a:ext cx="1127760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x_L">
  <p:cSld name="Content 1x_L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/>
          <p:nvPr>
            <p:ph type="title"/>
          </p:nvPr>
        </p:nvSpPr>
        <p:spPr>
          <a:xfrm>
            <a:off x="4899660" y="228601"/>
            <a:ext cx="683514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2"/>
          <p:cNvSpPr txBox="1"/>
          <p:nvPr>
            <p:ph idx="1" type="body"/>
          </p:nvPr>
        </p:nvSpPr>
        <p:spPr>
          <a:xfrm>
            <a:off x="4899660" y="1825625"/>
            <a:ext cx="683514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—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22"/>
          <p:cNvSpPr/>
          <p:nvPr>
            <p:ph idx="2" type="pic"/>
          </p:nvPr>
        </p:nvSpPr>
        <p:spPr>
          <a:xfrm>
            <a:off x="0" y="0"/>
            <a:ext cx="4651708" cy="6111689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20" name="Google Shape;220;p22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22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22" name="Google Shape;222;p22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2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2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2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X_L">
  <p:cSld name="Content 2X_L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/>
          <p:nvPr>
            <p:ph type="title"/>
          </p:nvPr>
        </p:nvSpPr>
        <p:spPr>
          <a:xfrm>
            <a:off x="4899660" y="228601"/>
            <a:ext cx="683514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3"/>
          <p:cNvSpPr txBox="1"/>
          <p:nvPr>
            <p:ph idx="1" type="body"/>
          </p:nvPr>
        </p:nvSpPr>
        <p:spPr>
          <a:xfrm>
            <a:off x="4899660" y="1825625"/>
            <a:ext cx="683514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—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23"/>
          <p:cNvSpPr/>
          <p:nvPr>
            <p:ph idx="2" type="pic"/>
          </p:nvPr>
        </p:nvSpPr>
        <p:spPr>
          <a:xfrm>
            <a:off x="0" y="0"/>
            <a:ext cx="4651708" cy="2993250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32" name="Google Shape;232;p23"/>
          <p:cNvSpPr/>
          <p:nvPr>
            <p:ph idx="3" type="pic"/>
          </p:nvPr>
        </p:nvSpPr>
        <p:spPr>
          <a:xfrm>
            <a:off x="0" y="3118440"/>
            <a:ext cx="4651708" cy="2993250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33" name="Google Shape;233;p23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23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35" name="Google Shape;235;p23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X_L">
  <p:cSld name="Content 3X_L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>
            <p:ph type="title"/>
          </p:nvPr>
        </p:nvSpPr>
        <p:spPr>
          <a:xfrm>
            <a:off x="4899660" y="228601"/>
            <a:ext cx="683514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4"/>
          <p:cNvSpPr txBox="1"/>
          <p:nvPr>
            <p:ph idx="1" type="body"/>
          </p:nvPr>
        </p:nvSpPr>
        <p:spPr>
          <a:xfrm>
            <a:off x="4899660" y="1825625"/>
            <a:ext cx="683514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—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24"/>
          <p:cNvSpPr/>
          <p:nvPr>
            <p:ph idx="2" type="pic"/>
          </p:nvPr>
        </p:nvSpPr>
        <p:spPr>
          <a:xfrm>
            <a:off x="0" y="0"/>
            <a:ext cx="4651708" cy="1953771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42" name="Google Shape;242;p24"/>
          <p:cNvSpPr/>
          <p:nvPr>
            <p:ph idx="3" type="pic"/>
          </p:nvPr>
        </p:nvSpPr>
        <p:spPr>
          <a:xfrm>
            <a:off x="0" y="2072644"/>
            <a:ext cx="4651708" cy="1953771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43" name="Google Shape;243;p24"/>
          <p:cNvSpPr/>
          <p:nvPr>
            <p:ph idx="4" type="pic"/>
          </p:nvPr>
        </p:nvSpPr>
        <p:spPr>
          <a:xfrm>
            <a:off x="0" y="4145288"/>
            <a:ext cx="4651708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44" name="Google Shape;244;p24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24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46" name="Google Shape;246;p24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24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4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4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X_L">
  <p:cSld name="Content 4X_L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/>
          <p:nvPr>
            <p:ph type="title"/>
          </p:nvPr>
        </p:nvSpPr>
        <p:spPr>
          <a:xfrm>
            <a:off x="4899660" y="228601"/>
            <a:ext cx="683514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5"/>
          <p:cNvSpPr txBox="1"/>
          <p:nvPr>
            <p:ph idx="1" type="body"/>
          </p:nvPr>
        </p:nvSpPr>
        <p:spPr>
          <a:xfrm>
            <a:off x="4899660" y="1825625"/>
            <a:ext cx="683514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—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25"/>
          <p:cNvSpPr/>
          <p:nvPr>
            <p:ph idx="2" type="pic"/>
          </p:nvPr>
        </p:nvSpPr>
        <p:spPr>
          <a:xfrm>
            <a:off x="0" y="0"/>
            <a:ext cx="4651708" cy="1953770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56" name="Google Shape;256;p25"/>
          <p:cNvSpPr/>
          <p:nvPr>
            <p:ph idx="3" type="pic"/>
          </p:nvPr>
        </p:nvSpPr>
        <p:spPr>
          <a:xfrm>
            <a:off x="0" y="2072644"/>
            <a:ext cx="2263242" cy="1953770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57" name="Google Shape;257;p25"/>
          <p:cNvSpPr/>
          <p:nvPr>
            <p:ph idx="4" type="pic"/>
          </p:nvPr>
        </p:nvSpPr>
        <p:spPr>
          <a:xfrm>
            <a:off x="0" y="4145288"/>
            <a:ext cx="4651708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58" name="Google Shape;258;p25"/>
          <p:cNvSpPr/>
          <p:nvPr>
            <p:ph idx="5" type="pic"/>
          </p:nvPr>
        </p:nvSpPr>
        <p:spPr>
          <a:xfrm>
            <a:off x="2388466" y="2072644"/>
            <a:ext cx="2263242" cy="1953770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59" name="Google Shape;259;p25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25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61" name="Google Shape;261;p25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25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5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5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5X_L">
  <p:cSld name="Content 5X_L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/>
          <p:nvPr>
            <p:ph type="title"/>
          </p:nvPr>
        </p:nvSpPr>
        <p:spPr>
          <a:xfrm>
            <a:off x="4899660" y="228601"/>
            <a:ext cx="683514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6"/>
          <p:cNvSpPr txBox="1"/>
          <p:nvPr>
            <p:ph idx="1" type="body"/>
          </p:nvPr>
        </p:nvSpPr>
        <p:spPr>
          <a:xfrm>
            <a:off x="4899660" y="1825625"/>
            <a:ext cx="683514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—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26"/>
          <p:cNvSpPr/>
          <p:nvPr>
            <p:ph idx="2" type="pic"/>
          </p:nvPr>
        </p:nvSpPr>
        <p:spPr>
          <a:xfrm>
            <a:off x="0" y="0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71" name="Google Shape;271;p26"/>
          <p:cNvSpPr/>
          <p:nvPr>
            <p:ph idx="3" type="pic"/>
          </p:nvPr>
        </p:nvSpPr>
        <p:spPr>
          <a:xfrm>
            <a:off x="0" y="2072644"/>
            <a:ext cx="4651708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72" name="Google Shape;272;p26"/>
          <p:cNvSpPr/>
          <p:nvPr>
            <p:ph idx="4" type="pic"/>
          </p:nvPr>
        </p:nvSpPr>
        <p:spPr>
          <a:xfrm>
            <a:off x="0" y="4145288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73" name="Google Shape;273;p26"/>
          <p:cNvSpPr/>
          <p:nvPr/>
        </p:nvSpPr>
        <p:spPr>
          <a:xfrm>
            <a:off x="11429306" y="6248400"/>
            <a:ext cx="216508" cy="228600"/>
          </a:xfrm>
          <a:custGeom>
            <a:rect b="b" l="l" r="r" t="t"/>
            <a:pathLst>
              <a:path extrusionOk="0" h="9955931" w="9430552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6"/>
          <p:cNvSpPr/>
          <p:nvPr>
            <p:ph idx="5" type="pic"/>
          </p:nvPr>
        </p:nvSpPr>
        <p:spPr>
          <a:xfrm>
            <a:off x="2388466" y="0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75" name="Google Shape;275;p26"/>
          <p:cNvSpPr/>
          <p:nvPr>
            <p:ph idx="6" type="pic"/>
          </p:nvPr>
        </p:nvSpPr>
        <p:spPr>
          <a:xfrm>
            <a:off x="2388466" y="4145288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76" name="Google Shape;276;p26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7" name="Google Shape;277;p26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78" name="Google Shape;278;p26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26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26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6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6X_L">
  <p:cSld name="Content 6X_L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 txBox="1"/>
          <p:nvPr>
            <p:ph type="title"/>
          </p:nvPr>
        </p:nvSpPr>
        <p:spPr>
          <a:xfrm>
            <a:off x="4899660" y="228601"/>
            <a:ext cx="683514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7"/>
          <p:cNvSpPr txBox="1"/>
          <p:nvPr>
            <p:ph idx="1" type="body"/>
          </p:nvPr>
        </p:nvSpPr>
        <p:spPr>
          <a:xfrm>
            <a:off x="4899660" y="1825625"/>
            <a:ext cx="683514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—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27"/>
          <p:cNvSpPr/>
          <p:nvPr>
            <p:ph idx="2" type="pic"/>
          </p:nvPr>
        </p:nvSpPr>
        <p:spPr>
          <a:xfrm>
            <a:off x="0" y="0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88" name="Google Shape;288;p27"/>
          <p:cNvSpPr/>
          <p:nvPr>
            <p:ph idx="3" type="pic"/>
          </p:nvPr>
        </p:nvSpPr>
        <p:spPr>
          <a:xfrm>
            <a:off x="0" y="2072644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89" name="Google Shape;289;p27"/>
          <p:cNvSpPr/>
          <p:nvPr>
            <p:ph idx="4" type="pic"/>
          </p:nvPr>
        </p:nvSpPr>
        <p:spPr>
          <a:xfrm>
            <a:off x="0" y="4145288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90" name="Google Shape;290;p27"/>
          <p:cNvSpPr/>
          <p:nvPr>
            <p:ph idx="5" type="pic"/>
          </p:nvPr>
        </p:nvSpPr>
        <p:spPr>
          <a:xfrm>
            <a:off x="2388466" y="2072644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91" name="Google Shape;291;p27"/>
          <p:cNvSpPr/>
          <p:nvPr/>
        </p:nvSpPr>
        <p:spPr>
          <a:xfrm>
            <a:off x="11429306" y="6248400"/>
            <a:ext cx="216508" cy="228600"/>
          </a:xfrm>
          <a:custGeom>
            <a:rect b="b" l="l" r="r" t="t"/>
            <a:pathLst>
              <a:path extrusionOk="0" h="9955931" w="9430552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7"/>
          <p:cNvSpPr/>
          <p:nvPr>
            <p:ph idx="6" type="pic"/>
          </p:nvPr>
        </p:nvSpPr>
        <p:spPr>
          <a:xfrm>
            <a:off x="2388466" y="0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93" name="Google Shape;293;p27"/>
          <p:cNvSpPr/>
          <p:nvPr>
            <p:ph idx="7" type="pic"/>
          </p:nvPr>
        </p:nvSpPr>
        <p:spPr>
          <a:xfrm>
            <a:off x="2388466" y="4145288"/>
            <a:ext cx="2263242" cy="1966402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sp>
      <p:sp>
        <p:nvSpPr>
          <p:cNvPr id="294" name="Google Shape;294;p27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27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96" name="Google Shape;296;p27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27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27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27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Full Screen Photo">
  <p:cSld name="Photo: Full Screen Photo">
    <p:bg>
      <p:bgPr>
        <a:solidFill>
          <a:srgbClr val="FFFFFF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/>
          <p:nvPr>
            <p:ph idx="2" type="pic"/>
          </p:nvPr>
        </p:nvSpPr>
        <p:spPr>
          <a:xfrm>
            <a:off x="-3048" y="0"/>
            <a:ext cx="12198096" cy="685800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2-up">
  <p:cSld name="Photo: 2-up">
    <p:bg>
      <p:bgPr>
        <a:solidFill>
          <a:schemeClr val="l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"/>
          <p:cNvSpPr/>
          <p:nvPr>
            <p:ph idx="2" type="pic"/>
          </p:nvPr>
        </p:nvSpPr>
        <p:spPr>
          <a:xfrm>
            <a:off x="6156960" y="0"/>
            <a:ext cx="6035040" cy="685800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06" name="Google Shape;306;p29"/>
          <p:cNvSpPr/>
          <p:nvPr>
            <p:ph idx="3" type="pic"/>
          </p:nvPr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3-up">
  <p:cSld name="Photo: 3-up"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/>
          <p:nvPr>
            <p:ph idx="2" type="pic"/>
          </p:nvPr>
        </p:nvSpPr>
        <p:spPr>
          <a:xfrm>
            <a:off x="4107180" y="0"/>
            <a:ext cx="3977640" cy="685800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09" name="Google Shape;309;p30"/>
          <p:cNvSpPr/>
          <p:nvPr>
            <p:ph idx="3" type="pic"/>
          </p:nvPr>
        </p:nvSpPr>
        <p:spPr>
          <a:xfrm>
            <a:off x="0" y="0"/>
            <a:ext cx="3977640" cy="685800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10" name="Google Shape;310;p30"/>
          <p:cNvSpPr/>
          <p:nvPr>
            <p:ph idx="4" type="pic"/>
          </p:nvPr>
        </p:nvSpPr>
        <p:spPr>
          <a:xfrm>
            <a:off x="8214360" y="0"/>
            <a:ext cx="3977640" cy="685800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4-up">
  <p:cSld name="Photo: 4-up"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"/>
          <p:cNvSpPr/>
          <p:nvPr>
            <p:ph idx="2" type="pic"/>
          </p:nvPr>
        </p:nvSpPr>
        <p:spPr>
          <a:xfrm>
            <a:off x="6156960" y="3483864"/>
            <a:ext cx="60350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13" name="Google Shape;313;p31"/>
          <p:cNvSpPr/>
          <p:nvPr>
            <p:ph idx="3" type="pic"/>
          </p:nvPr>
        </p:nvSpPr>
        <p:spPr>
          <a:xfrm>
            <a:off x="6156960" y="0"/>
            <a:ext cx="60350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14" name="Google Shape;314;p31"/>
          <p:cNvSpPr/>
          <p:nvPr>
            <p:ph idx="4" type="pic"/>
          </p:nvPr>
        </p:nvSpPr>
        <p:spPr>
          <a:xfrm>
            <a:off x="0" y="3483864"/>
            <a:ext cx="60350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15" name="Google Shape;315;p31"/>
          <p:cNvSpPr/>
          <p:nvPr>
            <p:ph idx="5" type="pic"/>
          </p:nvPr>
        </p:nvSpPr>
        <p:spPr>
          <a:xfrm>
            <a:off x="0" y="0"/>
            <a:ext cx="60350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_The Hill">
  <p:cSld name="Cover_The Hill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2459" l="2366" r="6963" t="21034"/>
          <a:stretch/>
        </p:blipFill>
        <p:spPr>
          <a:xfrm>
            <a:off x="0" y="2"/>
            <a:ext cx="121980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/>
          <p:nvPr/>
        </p:nvSpPr>
        <p:spPr>
          <a:xfrm>
            <a:off x="457201" y="0"/>
            <a:ext cx="5638800" cy="6858000"/>
          </a:xfrm>
          <a:prstGeom prst="rect">
            <a:avLst/>
          </a:prstGeom>
          <a:solidFill>
            <a:schemeClr val="lt2">
              <a:alpha val="9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998991" y="365125"/>
            <a:ext cx="4602480" cy="3281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9" name="Google Shape;39;p5"/>
          <p:cNvGrpSpPr/>
          <p:nvPr/>
        </p:nvGrpSpPr>
        <p:grpSpPr>
          <a:xfrm>
            <a:off x="1969303" y="4109165"/>
            <a:ext cx="2661855" cy="1797998"/>
            <a:chOff x="-2931" y="-4852"/>
            <a:chExt cx="17157" cy="11589"/>
          </a:xfrm>
        </p:grpSpPr>
        <p:sp>
          <p:nvSpPr>
            <p:cNvPr id="40" name="Google Shape;40;p5"/>
            <p:cNvSpPr/>
            <p:nvPr/>
          </p:nvSpPr>
          <p:spPr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-2931" y="1653"/>
              <a:ext cx="17157" cy="5084"/>
            </a:xfrm>
            <a:custGeom>
              <a:rect b="b" l="l" r="r" t="t"/>
              <a:pathLst>
                <a:path extrusionOk="0" h="286" w="974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3111" y="-4852"/>
              <a:ext cx="5020" cy="5066"/>
            </a:xfrm>
            <a:custGeom>
              <a:rect b="b" l="l" r="r" t="t"/>
              <a:pathLst>
                <a:path extrusionOk="0" h="285" w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4">
  <p:cSld name="Photo: Mosaic 4">
    <p:bg>
      <p:bgPr>
        <a:solidFill>
          <a:schemeClr val="lt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/>
          <p:nvPr>
            <p:ph idx="2" type="pic"/>
          </p:nvPr>
        </p:nvSpPr>
        <p:spPr>
          <a:xfrm>
            <a:off x="3081528" y="3483864"/>
            <a:ext cx="9110472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18" name="Google Shape;318;p32"/>
          <p:cNvSpPr/>
          <p:nvPr>
            <p:ph idx="3" type="pic"/>
          </p:nvPr>
        </p:nvSpPr>
        <p:spPr>
          <a:xfrm>
            <a:off x="0" y="3483864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19" name="Google Shape;319;p32"/>
          <p:cNvSpPr/>
          <p:nvPr>
            <p:ph idx="4" type="pic"/>
          </p:nvPr>
        </p:nvSpPr>
        <p:spPr>
          <a:xfrm>
            <a:off x="9247632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20" name="Google Shape;320;p32"/>
          <p:cNvSpPr/>
          <p:nvPr>
            <p:ph idx="5" type="pic"/>
          </p:nvPr>
        </p:nvSpPr>
        <p:spPr>
          <a:xfrm>
            <a:off x="6164580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21" name="Google Shape;321;p32"/>
          <p:cNvSpPr/>
          <p:nvPr>
            <p:ph idx="6" type="pic"/>
          </p:nvPr>
        </p:nvSpPr>
        <p:spPr>
          <a:xfrm>
            <a:off x="0" y="0"/>
            <a:ext cx="6025896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hoto">
  <p:cSld name="Large Photo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" name="Google Shape;324;p33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325" name="Google Shape;325;p33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8" name="Google Shape;328;p33"/>
          <p:cNvSpPr/>
          <p:nvPr>
            <p:ph idx="2" type="pic"/>
          </p:nvPr>
        </p:nvSpPr>
        <p:spPr>
          <a:xfrm>
            <a:off x="0" y="0"/>
            <a:ext cx="12192000" cy="6127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9" name="Google Shape;329;p33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33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33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Full Screen Photo + Bar">
  <p:cSld name="Photo: Full Screen Photo + Bar">
    <p:bg>
      <p:bgPr>
        <a:solidFill>
          <a:srgbClr val="FFFFFF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/>
          <p:nvPr>
            <p:ph idx="2" type="pic"/>
          </p:nvPr>
        </p:nvSpPr>
        <p:spPr>
          <a:xfrm>
            <a:off x="-3048" y="0"/>
            <a:ext cx="12198096" cy="611168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34" name="Google Shape;334;p34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" name="Google Shape;335;p34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336" name="Google Shape;336;p34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34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34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1" name="Google Shape;341;p34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2-up + Bar">
  <p:cSld name="Photo: 2-up + Bar"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/>
          <p:nvPr>
            <p:ph idx="2" type="pic"/>
          </p:nvPr>
        </p:nvSpPr>
        <p:spPr>
          <a:xfrm>
            <a:off x="6156960" y="0"/>
            <a:ext cx="6035040" cy="611169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44" name="Google Shape;344;p35"/>
          <p:cNvSpPr/>
          <p:nvPr>
            <p:ph idx="3" type="pic"/>
          </p:nvPr>
        </p:nvSpPr>
        <p:spPr>
          <a:xfrm>
            <a:off x="0" y="0"/>
            <a:ext cx="6035040" cy="611169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45" name="Google Shape;345;p35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6" name="Google Shape;346;p35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347" name="Google Shape;347;p35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35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35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Google Shape;352;p35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3-up + Bar">
  <p:cSld name="Photo: 3-up + Bar"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/>
          <p:nvPr>
            <p:ph idx="2" type="pic"/>
          </p:nvPr>
        </p:nvSpPr>
        <p:spPr>
          <a:xfrm>
            <a:off x="4107180" y="0"/>
            <a:ext cx="3977640" cy="611169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55" name="Google Shape;355;p36"/>
          <p:cNvSpPr/>
          <p:nvPr>
            <p:ph idx="3" type="pic"/>
          </p:nvPr>
        </p:nvSpPr>
        <p:spPr>
          <a:xfrm>
            <a:off x="0" y="0"/>
            <a:ext cx="3977640" cy="611169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56" name="Google Shape;356;p36"/>
          <p:cNvSpPr/>
          <p:nvPr>
            <p:ph idx="4" type="pic"/>
          </p:nvPr>
        </p:nvSpPr>
        <p:spPr>
          <a:xfrm>
            <a:off x="8214360" y="0"/>
            <a:ext cx="3977640" cy="611169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57" name="Google Shape;357;p36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p36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359" name="Google Shape;359;p36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36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36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36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4-up + Bar">
  <p:cSld name="Photo: 4-up + Bar"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"/>
          <p:cNvSpPr/>
          <p:nvPr>
            <p:ph idx="2" type="pic"/>
          </p:nvPr>
        </p:nvSpPr>
        <p:spPr>
          <a:xfrm>
            <a:off x="6156960" y="3112120"/>
            <a:ext cx="6035040" cy="299956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67" name="Google Shape;367;p37"/>
          <p:cNvSpPr/>
          <p:nvPr>
            <p:ph idx="3" type="pic"/>
          </p:nvPr>
        </p:nvSpPr>
        <p:spPr>
          <a:xfrm>
            <a:off x="6156960" y="0"/>
            <a:ext cx="6035040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68" name="Google Shape;368;p37"/>
          <p:cNvSpPr/>
          <p:nvPr>
            <p:ph idx="4" type="pic"/>
          </p:nvPr>
        </p:nvSpPr>
        <p:spPr>
          <a:xfrm>
            <a:off x="0" y="3112121"/>
            <a:ext cx="6035040" cy="299956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69" name="Google Shape;369;p37"/>
          <p:cNvSpPr/>
          <p:nvPr>
            <p:ph idx="5" type="pic"/>
          </p:nvPr>
        </p:nvSpPr>
        <p:spPr>
          <a:xfrm>
            <a:off x="0" y="0"/>
            <a:ext cx="6035040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70" name="Google Shape;370;p37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37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372" name="Google Shape;372;p37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37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37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37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4 + Bar">
  <p:cSld name="Photo: Mosaic 4 + Bar"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/>
          <p:nvPr>
            <p:ph idx="2" type="pic"/>
          </p:nvPr>
        </p:nvSpPr>
        <p:spPr>
          <a:xfrm>
            <a:off x="3081528" y="3118437"/>
            <a:ext cx="9110472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80" name="Google Shape;380;p38"/>
          <p:cNvSpPr/>
          <p:nvPr>
            <p:ph idx="3" type="pic"/>
          </p:nvPr>
        </p:nvSpPr>
        <p:spPr>
          <a:xfrm>
            <a:off x="0" y="3118437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81" name="Google Shape;381;p38"/>
          <p:cNvSpPr/>
          <p:nvPr>
            <p:ph idx="4" type="pic"/>
          </p:nvPr>
        </p:nvSpPr>
        <p:spPr>
          <a:xfrm>
            <a:off x="9247632" y="0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82" name="Google Shape;382;p38"/>
          <p:cNvSpPr/>
          <p:nvPr>
            <p:ph idx="5" type="pic"/>
          </p:nvPr>
        </p:nvSpPr>
        <p:spPr>
          <a:xfrm>
            <a:off x="6164580" y="0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83" name="Google Shape;383;p38"/>
          <p:cNvSpPr/>
          <p:nvPr>
            <p:ph idx="6" type="pic"/>
          </p:nvPr>
        </p:nvSpPr>
        <p:spPr>
          <a:xfrm>
            <a:off x="0" y="0"/>
            <a:ext cx="6025896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384" name="Google Shape;384;p38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38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386" name="Google Shape;386;p38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" name="Google Shape;389;p38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38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1" name="Google Shape;391;p38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9"/>
          <p:cNvSpPr txBox="1"/>
          <p:nvPr>
            <p:ph type="ctrTitle"/>
          </p:nvPr>
        </p:nvSpPr>
        <p:spPr>
          <a:xfrm>
            <a:off x="228600" y="228600"/>
            <a:ext cx="11735708" cy="187880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39"/>
          <p:cNvSpPr txBox="1"/>
          <p:nvPr>
            <p:ph idx="1" type="subTitle"/>
          </p:nvPr>
        </p:nvSpPr>
        <p:spPr>
          <a:xfrm>
            <a:off x="228600" y="2197381"/>
            <a:ext cx="11734800" cy="560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95" name="Google Shape;395;p39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96" name="Google Shape;396;p39"/>
          <p:cNvGrpSpPr/>
          <p:nvPr/>
        </p:nvGrpSpPr>
        <p:grpSpPr>
          <a:xfrm>
            <a:off x="4696483" y="3537023"/>
            <a:ext cx="2661855" cy="1797998"/>
            <a:chOff x="-2931" y="-4852"/>
            <a:chExt cx="17157" cy="11589"/>
          </a:xfrm>
        </p:grpSpPr>
        <p:sp>
          <p:nvSpPr>
            <p:cNvPr id="397" name="Google Shape;397;p39"/>
            <p:cNvSpPr/>
            <p:nvPr/>
          </p:nvSpPr>
          <p:spPr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-2931" y="1653"/>
              <a:ext cx="17157" cy="5084"/>
            </a:xfrm>
            <a:custGeom>
              <a:rect b="b" l="l" r="r" t="t"/>
              <a:pathLst>
                <a:path extrusionOk="0" h="286" w="974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3111" y="-4852"/>
              <a:ext cx="5020" cy="5066"/>
            </a:xfrm>
            <a:custGeom>
              <a:rect b="b" l="l" r="r" t="t"/>
              <a:pathLst>
                <a:path extrusionOk="0" h="285" w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+ Reverse">
  <p:cSld name="Title Slide + Reverse">
    <p:bg>
      <p:bgPr>
        <a:solidFill>
          <a:schemeClr val="dk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0"/>
          <p:cNvSpPr txBox="1"/>
          <p:nvPr>
            <p:ph type="ctrTitle"/>
          </p:nvPr>
        </p:nvSpPr>
        <p:spPr>
          <a:xfrm>
            <a:off x="228600" y="228600"/>
            <a:ext cx="11735708" cy="187880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40"/>
          <p:cNvSpPr txBox="1"/>
          <p:nvPr>
            <p:ph idx="1" type="subTitle"/>
          </p:nvPr>
        </p:nvSpPr>
        <p:spPr>
          <a:xfrm>
            <a:off x="228600" y="2197381"/>
            <a:ext cx="11734800" cy="560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03" name="Google Shape;403;p40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04" name="Google Shape;404;p40"/>
          <p:cNvGrpSpPr/>
          <p:nvPr/>
        </p:nvGrpSpPr>
        <p:grpSpPr>
          <a:xfrm>
            <a:off x="4696483" y="3537022"/>
            <a:ext cx="2661854" cy="1797997"/>
            <a:chOff x="-2931" y="-4852"/>
            <a:chExt cx="17157" cy="11589"/>
          </a:xfrm>
        </p:grpSpPr>
        <p:sp>
          <p:nvSpPr>
            <p:cNvPr id="405" name="Google Shape;405;p40"/>
            <p:cNvSpPr/>
            <p:nvPr/>
          </p:nvSpPr>
          <p:spPr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-2931" y="1653"/>
              <a:ext cx="17157" cy="5084"/>
            </a:xfrm>
            <a:custGeom>
              <a:rect b="b" l="l" r="r" t="t"/>
              <a:pathLst>
                <a:path extrusionOk="0" h="286" w="974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3111" y="-4852"/>
              <a:ext cx="5020" cy="5066"/>
            </a:xfrm>
            <a:custGeom>
              <a:rect b="b" l="l" r="r" t="t"/>
              <a:pathLst>
                <a:path extrusionOk="0" h="285" w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+ Reverse">
  <p:cSld name="Section Header + Reverse">
    <p:bg>
      <p:bgPr>
        <a:solidFill>
          <a:schemeClr val="dk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"/>
          <p:cNvSpPr txBox="1"/>
          <p:nvPr>
            <p:ph idx="1" type="body"/>
          </p:nvPr>
        </p:nvSpPr>
        <p:spPr>
          <a:xfrm>
            <a:off x="457200" y="3348968"/>
            <a:ext cx="11277600" cy="1316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4F4F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4F4F4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4F4F4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F4F4F4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F4F4F4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4F4F4"/>
              </a:buClr>
              <a:buSzPts val="1600"/>
              <a:buNone/>
              <a:defRPr sz="1600">
                <a:solidFill>
                  <a:srgbClr val="F4F4F4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4F4F4"/>
              </a:buClr>
              <a:buSzPts val="1600"/>
              <a:buNone/>
              <a:defRPr sz="1600">
                <a:solidFill>
                  <a:srgbClr val="F4F4F4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4F4F4"/>
              </a:buClr>
              <a:buSzPts val="1600"/>
              <a:buNone/>
              <a:defRPr sz="1600">
                <a:solidFill>
                  <a:srgbClr val="F4F4F4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4F4F4"/>
              </a:buClr>
              <a:buSzPts val="1600"/>
              <a:buNone/>
              <a:defRPr sz="1600">
                <a:solidFill>
                  <a:srgbClr val="F4F4F4"/>
                </a:solidFill>
              </a:defRPr>
            </a:lvl9pPr>
          </a:lstStyle>
          <a:p/>
        </p:txBody>
      </p:sp>
      <p:sp>
        <p:nvSpPr>
          <p:cNvPr id="410" name="Google Shape;410;p41"/>
          <p:cNvSpPr txBox="1"/>
          <p:nvPr>
            <p:ph type="title"/>
          </p:nvPr>
        </p:nvSpPr>
        <p:spPr>
          <a:xfrm>
            <a:off x="457200" y="2016299"/>
            <a:ext cx="1127760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41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_Mascot Stadium">
  <p:cSld name="Cover_Mascot Stadium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15372" l="11334" r="6587" t="15157"/>
          <a:stretch/>
        </p:blipFill>
        <p:spPr>
          <a:xfrm>
            <a:off x="0" y="0"/>
            <a:ext cx="121980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6096000" y="0"/>
            <a:ext cx="5638800" cy="6858000"/>
          </a:xfrm>
          <a:prstGeom prst="rect">
            <a:avLst/>
          </a:prstGeom>
          <a:solidFill>
            <a:schemeClr val="lt2">
              <a:alpha val="9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 txBox="1"/>
          <p:nvPr>
            <p:ph type="title"/>
          </p:nvPr>
        </p:nvSpPr>
        <p:spPr>
          <a:xfrm>
            <a:off x="6590530" y="365125"/>
            <a:ext cx="4602480" cy="3281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7" name="Google Shape;47;p6"/>
          <p:cNvGrpSpPr/>
          <p:nvPr/>
        </p:nvGrpSpPr>
        <p:grpSpPr>
          <a:xfrm>
            <a:off x="7560842" y="4109165"/>
            <a:ext cx="2661855" cy="1797998"/>
            <a:chOff x="-2931" y="-4852"/>
            <a:chExt cx="17157" cy="11589"/>
          </a:xfrm>
        </p:grpSpPr>
        <p:sp>
          <p:nvSpPr>
            <p:cNvPr id="48" name="Google Shape;48;p6"/>
            <p:cNvSpPr/>
            <p:nvPr/>
          </p:nvSpPr>
          <p:spPr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-2931" y="1653"/>
              <a:ext cx="17157" cy="5084"/>
            </a:xfrm>
            <a:custGeom>
              <a:rect b="b" l="l" r="r" t="t"/>
              <a:pathLst>
                <a:path extrusionOk="0" h="286" w="974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3111" y="-4852"/>
              <a:ext cx="5020" cy="5066"/>
            </a:xfrm>
            <a:custGeom>
              <a:rect b="b" l="l" r="r" t="t"/>
              <a:pathLst>
                <a:path extrusionOk="0" h="285" w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2"/>
          <p:cNvSpPr txBox="1"/>
          <p:nvPr>
            <p:ph idx="1" type="body"/>
          </p:nvPr>
        </p:nvSpPr>
        <p:spPr>
          <a:xfrm>
            <a:off x="457199" y="1575772"/>
            <a:ext cx="5400846" cy="549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4" name="Google Shape;414;p42"/>
          <p:cNvSpPr txBox="1"/>
          <p:nvPr>
            <p:ph idx="2" type="body"/>
          </p:nvPr>
        </p:nvSpPr>
        <p:spPr>
          <a:xfrm>
            <a:off x="457199" y="2370023"/>
            <a:ext cx="5400846" cy="3513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—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5" name="Google Shape;415;p42"/>
          <p:cNvSpPr txBox="1"/>
          <p:nvPr>
            <p:ph idx="3" type="body"/>
          </p:nvPr>
        </p:nvSpPr>
        <p:spPr>
          <a:xfrm>
            <a:off x="6333954" y="1575772"/>
            <a:ext cx="5400846" cy="549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6" name="Google Shape;416;p42"/>
          <p:cNvSpPr txBox="1"/>
          <p:nvPr>
            <p:ph idx="4" type="body"/>
          </p:nvPr>
        </p:nvSpPr>
        <p:spPr>
          <a:xfrm>
            <a:off x="6333954" y="2370023"/>
            <a:ext cx="5400846" cy="3513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—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7" name="Google Shape;417;p42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42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2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42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21" name="Google Shape;421;p42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422" name="Google Shape;422;p42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2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42"/>
          <p:cNvSpPr txBox="1"/>
          <p:nvPr>
            <p:ph type="title"/>
          </p:nvPr>
        </p:nvSpPr>
        <p:spPr>
          <a:xfrm>
            <a:off x="457200" y="228601"/>
            <a:ext cx="1127760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43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43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 not use  ">
  <p:cSld name="do not use  ">
    <p:bg>
      <p:bgPr>
        <a:solidFill>
          <a:schemeClr val="dk2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4"/>
          <p:cNvSpPr txBox="1"/>
          <p:nvPr/>
        </p:nvSpPr>
        <p:spPr>
          <a:xfrm>
            <a:off x="228600" y="1459230"/>
            <a:ext cx="11734800" cy="3939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br>
              <a:rPr lang="en-US" sz="1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Grids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6-up">
  <p:cSld name="Photo: 6-up">
    <p:bg>
      <p:bgPr>
        <a:solidFill>
          <a:schemeClr val="lt1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5"/>
          <p:cNvSpPr/>
          <p:nvPr>
            <p:ph idx="2" type="pic"/>
          </p:nvPr>
        </p:nvSpPr>
        <p:spPr>
          <a:xfrm>
            <a:off x="4107180" y="0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34" name="Google Shape;434;p45"/>
          <p:cNvSpPr/>
          <p:nvPr>
            <p:ph idx="3" type="pic"/>
          </p:nvPr>
        </p:nvSpPr>
        <p:spPr>
          <a:xfrm>
            <a:off x="0" y="0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35" name="Google Shape;435;p45"/>
          <p:cNvSpPr/>
          <p:nvPr>
            <p:ph idx="4" type="pic"/>
          </p:nvPr>
        </p:nvSpPr>
        <p:spPr>
          <a:xfrm>
            <a:off x="8214360" y="0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36" name="Google Shape;436;p45"/>
          <p:cNvSpPr/>
          <p:nvPr>
            <p:ph idx="5" type="pic"/>
          </p:nvPr>
        </p:nvSpPr>
        <p:spPr>
          <a:xfrm>
            <a:off x="4107180" y="3483864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37" name="Google Shape;437;p45"/>
          <p:cNvSpPr/>
          <p:nvPr>
            <p:ph idx="6" type="pic"/>
          </p:nvPr>
        </p:nvSpPr>
        <p:spPr>
          <a:xfrm>
            <a:off x="0" y="3483864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38" name="Google Shape;438;p45"/>
          <p:cNvSpPr/>
          <p:nvPr>
            <p:ph idx="7" type="pic"/>
          </p:nvPr>
        </p:nvSpPr>
        <p:spPr>
          <a:xfrm>
            <a:off x="8214360" y="3483864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8-up">
  <p:cSld name="Photo: 8-up">
    <p:bg>
      <p:bgPr>
        <a:solidFill>
          <a:schemeClr val="lt1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6"/>
          <p:cNvSpPr/>
          <p:nvPr>
            <p:ph idx="2" type="pic"/>
          </p:nvPr>
        </p:nvSpPr>
        <p:spPr>
          <a:xfrm>
            <a:off x="9247632" y="3483864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41" name="Google Shape;441;p46"/>
          <p:cNvSpPr/>
          <p:nvPr>
            <p:ph idx="3" type="pic"/>
          </p:nvPr>
        </p:nvSpPr>
        <p:spPr>
          <a:xfrm>
            <a:off x="9247632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42" name="Google Shape;442;p46"/>
          <p:cNvSpPr/>
          <p:nvPr>
            <p:ph idx="4" type="pic"/>
          </p:nvPr>
        </p:nvSpPr>
        <p:spPr>
          <a:xfrm>
            <a:off x="6163056" y="3483864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43" name="Google Shape;443;p46"/>
          <p:cNvSpPr/>
          <p:nvPr>
            <p:ph idx="5" type="pic"/>
          </p:nvPr>
        </p:nvSpPr>
        <p:spPr>
          <a:xfrm>
            <a:off x="6163056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44" name="Google Shape;444;p46"/>
          <p:cNvSpPr/>
          <p:nvPr>
            <p:ph idx="6" type="pic"/>
          </p:nvPr>
        </p:nvSpPr>
        <p:spPr>
          <a:xfrm>
            <a:off x="3081528" y="3483864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45" name="Google Shape;445;p46"/>
          <p:cNvSpPr/>
          <p:nvPr>
            <p:ph idx="7" type="pic"/>
          </p:nvPr>
        </p:nvSpPr>
        <p:spPr>
          <a:xfrm>
            <a:off x="3081528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46" name="Google Shape;446;p46"/>
          <p:cNvSpPr/>
          <p:nvPr>
            <p:ph idx="8" type="pic"/>
          </p:nvPr>
        </p:nvSpPr>
        <p:spPr>
          <a:xfrm>
            <a:off x="0" y="3483864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47" name="Google Shape;447;p46"/>
          <p:cNvSpPr/>
          <p:nvPr>
            <p:ph idx="9" type="pic"/>
          </p:nvPr>
        </p:nvSpPr>
        <p:spPr>
          <a:xfrm>
            <a:off x="0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16-up">
  <p:cSld name="Photo: 16-up">
    <p:bg>
      <p:bgPr>
        <a:solidFill>
          <a:srgbClr val="FFFFFF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7"/>
          <p:cNvSpPr/>
          <p:nvPr>
            <p:ph idx="2" type="pic"/>
          </p:nvPr>
        </p:nvSpPr>
        <p:spPr>
          <a:xfrm>
            <a:off x="9247632" y="5230368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50" name="Google Shape;450;p47"/>
          <p:cNvSpPr/>
          <p:nvPr>
            <p:ph idx="3" type="pic"/>
          </p:nvPr>
        </p:nvSpPr>
        <p:spPr>
          <a:xfrm>
            <a:off x="6165087" y="5230368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51" name="Google Shape;451;p47"/>
          <p:cNvSpPr/>
          <p:nvPr>
            <p:ph idx="4" type="pic"/>
          </p:nvPr>
        </p:nvSpPr>
        <p:spPr>
          <a:xfrm>
            <a:off x="3082543" y="5230368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52" name="Google Shape;452;p47"/>
          <p:cNvSpPr/>
          <p:nvPr>
            <p:ph idx="5" type="pic"/>
          </p:nvPr>
        </p:nvSpPr>
        <p:spPr>
          <a:xfrm>
            <a:off x="0" y="5230368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53" name="Google Shape;453;p47"/>
          <p:cNvSpPr/>
          <p:nvPr>
            <p:ph idx="6" type="pic"/>
          </p:nvPr>
        </p:nvSpPr>
        <p:spPr>
          <a:xfrm>
            <a:off x="9247632" y="3483864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54" name="Google Shape;454;p47"/>
          <p:cNvSpPr/>
          <p:nvPr>
            <p:ph idx="7" type="pic"/>
          </p:nvPr>
        </p:nvSpPr>
        <p:spPr>
          <a:xfrm>
            <a:off x="6165087" y="3483864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55" name="Google Shape;455;p47"/>
          <p:cNvSpPr/>
          <p:nvPr>
            <p:ph idx="8" type="pic"/>
          </p:nvPr>
        </p:nvSpPr>
        <p:spPr>
          <a:xfrm>
            <a:off x="3082543" y="3483864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56" name="Google Shape;456;p47"/>
          <p:cNvSpPr/>
          <p:nvPr>
            <p:ph idx="9" type="pic"/>
          </p:nvPr>
        </p:nvSpPr>
        <p:spPr>
          <a:xfrm>
            <a:off x="0" y="3483864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57" name="Google Shape;457;p47"/>
          <p:cNvSpPr/>
          <p:nvPr>
            <p:ph idx="13" type="pic"/>
          </p:nvPr>
        </p:nvSpPr>
        <p:spPr>
          <a:xfrm>
            <a:off x="9247632" y="1746504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58" name="Google Shape;458;p47"/>
          <p:cNvSpPr/>
          <p:nvPr>
            <p:ph idx="14" type="pic"/>
          </p:nvPr>
        </p:nvSpPr>
        <p:spPr>
          <a:xfrm>
            <a:off x="6165087" y="1746504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59" name="Google Shape;459;p47"/>
          <p:cNvSpPr/>
          <p:nvPr>
            <p:ph idx="15" type="pic"/>
          </p:nvPr>
        </p:nvSpPr>
        <p:spPr>
          <a:xfrm>
            <a:off x="3082543" y="1746504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60" name="Google Shape;460;p47"/>
          <p:cNvSpPr/>
          <p:nvPr>
            <p:ph idx="16" type="pic"/>
          </p:nvPr>
        </p:nvSpPr>
        <p:spPr>
          <a:xfrm>
            <a:off x="0" y="1746504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61" name="Google Shape;461;p47"/>
          <p:cNvSpPr/>
          <p:nvPr>
            <p:ph idx="17" type="pic"/>
          </p:nvPr>
        </p:nvSpPr>
        <p:spPr>
          <a:xfrm>
            <a:off x="9247632" y="0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62" name="Google Shape;462;p47"/>
          <p:cNvSpPr/>
          <p:nvPr>
            <p:ph idx="18" type="pic"/>
          </p:nvPr>
        </p:nvSpPr>
        <p:spPr>
          <a:xfrm>
            <a:off x="6165087" y="0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63" name="Google Shape;463;p47"/>
          <p:cNvSpPr/>
          <p:nvPr>
            <p:ph idx="19" type="pic"/>
          </p:nvPr>
        </p:nvSpPr>
        <p:spPr>
          <a:xfrm>
            <a:off x="3082543" y="0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64" name="Google Shape;464;p47"/>
          <p:cNvSpPr/>
          <p:nvPr>
            <p:ph idx="20" type="pic"/>
          </p:nvPr>
        </p:nvSpPr>
        <p:spPr>
          <a:xfrm>
            <a:off x="0" y="0"/>
            <a:ext cx="2944368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12-up">
  <p:cSld name="Photo: 12-up">
    <p:bg>
      <p:bgPr>
        <a:solidFill>
          <a:srgbClr val="FFFFFF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8"/>
          <p:cNvSpPr/>
          <p:nvPr>
            <p:ph idx="2" type="pic"/>
          </p:nvPr>
        </p:nvSpPr>
        <p:spPr>
          <a:xfrm>
            <a:off x="9247632" y="4654296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67" name="Google Shape;467;p48"/>
          <p:cNvSpPr/>
          <p:nvPr>
            <p:ph idx="3" type="pic"/>
          </p:nvPr>
        </p:nvSpPr>
        <p:spPr>
          <a:xfrm>
            <a:off x="6165087" y="4654296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68" name="Google Shape;468;p48"/>
          <p:cNvSpPr/>
          <p:nvPr>
            <p:ph idx="4" type="pic"/>
          </p:nvPr>
        </p:nvSpPr>
        <p:spPr>
          <a:xfrm>
            <a:off x="3082543" y="4654296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69" name="Google Shape;469;p48"/>
          <p:cNvSpPr/>
          <p:nvPr>
            <p:ph idx="5" type="pic"/>
          </p:nvPr>
        </p:nvSpPr>
        <p:spPr>
          <a:xfrm>
            <a:off x="0" y="4654296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70" name="Google Shape;470;p48"/>
          <p:cNvSpPr/>
          <p:nvPr>
            <p:ph idx="6" type="pic"/>
          </p:nvPr>
        </p:nvSpPr>
        <p:spPr>
          <a:xfrm>
            <a:off x="9247632" y="2327148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71" name="Google Shape;471;p48"/>
          <p:cNvSpPr/>
          <p:nvPr>
            <p:ph idx="7" type="pic"/>
          </p:nvPr>
        </p:nvSpPr>
        <p:spPr>
          <a:xfrm>
            <a:off x="6165087" y="2327148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72" name="Google Shape;472;p48"/>
          <p:cNvSpPr/>
          <p:nvPr>
            <p:ph idx="8" type="pic"/>
          </p:nvPr>
        </p:nvSpPr>
        <p:spPr>
          <a:xfrm>
            <a:off x="3082543" y="2327148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73" name="Google Shape;473;p48"/>
          <p:cNvSpPr/>
          <p:nvPr>
            <p:ph idx="9" type="pic"/>
          </p:nvPr>
        </p:nvSpPr>
        <p:spPr>
          <a:xfrm>
            <a:off x="0" y="2327148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74" name="Google Shape;474;p48"/>
          <p:cNvSpPr/>
          <p:nvPr>
            <p:ph idx="13" type="pic"/>
          </p:nvPr>
        </p:nvSpPr>
        <p:spPr>
          <a:xfrm>
            <a:off x="9247632" y="0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75" name="Google Shape;475;p48"/>
          <p:cNvSpPr/>
          <p:nvPr>
            <p:ph idx="14" type="pic"/>
          </p:nvPr>
        </p:nvSpPr>
        <p:spPr>
          <a:xfrm>
            <a:off x="6165087" y="0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76" name="Google Shape;476;p48"/>
          <p:cNvSpPr/>
          <p:nvPr>
            <p:ph idx="15" type="pic"/>
          </p:nvPr>
        </p:nvSpPr>
        <p:spPr>
          <a:xfrm>
            <a:off x="3082543" y="0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77" name="Google Shape;477;p48"/>
          <p:cNvSpPr/>
          <p:nvPr>
            <p:ph idx="16" type="pic"/>
          </p:nvPr>
        </p:nvSpPr>
        <p:spPr>
          <a:xfrm>
            <a:off x="0" y="0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20-up">
  <p:cSld name="Photo: 20-up">
    <p:bg>
      <p:bgPr>
        <a:solidFill>
          <a:schemeClr val="lt1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9"/>
          <p:cNvSpPr/>
          <p:nvPr>
            <p:ph idx="2" type="pic"/>
          </p:nvPr>
        </p:nvSpPr>
        <p:spPr>
          <a:xfrm>
            <a:off x="9860280" y="5230368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80" name="Google Shape;480;p49"/>
          <p:cNvSpPr/>
          <p:nvPr>
            <p:ph idx="3" type="pic"/>
          </p:nvPr>
        </p:nvSpPr>
        <p:spPr>
          <a:xfrm>
            <a:off x="9860280" y="3483864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81" name="Google Shape;481;p49"/>
          <p:cNvSpPr/>
          <p:nvPr>
            <p:ph idx="4" type="pic"/>
          </p:nvPr>
        </p:nvSpPr>
        <p:spPr>
          <a:xfrm>
            <a:off x="9860280" y="1746504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82" name="Google Shape;482;p49"/>
          <p:cNvSpPr/>
          <p:nvPr>
            <p:ph idx="5" type="pic"/>
          </p:nvPr>
        </p:nvSpPr>
        <p:spPr>
          <a:xfrm>
            <a:off x="9860280" y="0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83" name="Google Shape;483;p49"/>
          <p:cNvSpPr/>
          <p:nvPr>
            <p:ph idx="6" type="pic"/>
          </p:nvPr>
        </p:nvSpPr>
        <p:spPr>
          <a:xfrm>
            <a:off x="7395209" y="5230368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84" name="Google Shape;484;p49"/>
          <p:cNvSpPr/>
          <p:nvPr>
            <p:ph idx="7" type="pic"/>
          </p:nvPr>
        </p:nvSpPr>
        <p:spPr>
          <a:xfrm>
            <a:off x="7395209" y="3483864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85" name="Google Shape;485;p49"/>
          <p:cNvSpPr/>
          <p:nvPr>
            <p:ph idx="8" type="pic"/>
          </p:nvPr>
        </p:nvSpPr>
        <p:spPr>
          <a:xfrm>
            <a:off x="7395209" y="1746504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86" name="Google Shape;486;p49"/>
          <p:cNvSpPr/>
          <p:nvPr>
            <p:ph idx="9" type="pic"/>
          </p:nvPr>
        </p:nvSpPr>
        <p:spPr>
          <a:xfrm>
            <a:off x="7395209" y="0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87" name="Google Shape;487;p49"/>
          <p:cNvSpPr/>
          <p:nvPr>
            <p:ph idx="13" type="pic"/>
          </p:nvPr>
        </p:nvSpPr>
        <p:spPr>
          <a:xfrm>
            <a:off x="4930138" y="5230368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88" name="Google Shape;488;p49"/>
          <p:cNvSpPr/>
          <p:nvPr>
            <p:ph idx="14" type="pic"/>
          </p:nvPr>
        </p:nvSpPr>
        <p:spPr>
          <a:xfrm>
            <a:off x="4930138" y="3483864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89" name="Google Shape;489;p49"/>
          <p:cNvSpPr/>
          <p:nvPr>
            <p:ph idx="15" type="pic"/>
          </p:nvPr>
        </p:nvSpPr>
        <p:spPr>
          <a:xfrm>
            <a:off x="4930138" y="1746504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90" name="Google Shape;490;p49"/>
          <p:cNvSpPr/>
          <p:nvPr>
            <p:ph idx="16" type="pic"/>
          </p:nvPr>
        </p:nvSpPr>
        <p:spPr>
          <a:xfrm>
            <a:off x="4930138" y="0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91" name="Google Shape;491;p49"/>
          <p:cNvSpPr/>
          <p:nvPr>
            <p:ph idx="17" type="pic"/>
          </p:nvPr>
        </p:nvSpPr>
        <p:spPr>
          <a:xfrm>
            <a:off x="2468880" y="5230368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92" name="Google Shape;492;p49"/>
          <p:cNvSpPr/>
          <p:nvPr>
            <p:ph idx="18" type="pic"/>
          </p:nvPr>
        </p:nvSpPr>
        <p:spPr>
          <a:xfrm>
            <a:off x="2468880" y="3483864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93" name="Google Shape;493;p49"/>
          <p:cNvSpPr/>
          <p:nvPr>
            <p:ph idx="19" type="pic"/>
          </p:nvPr>
        </p:nvSpPr>
        <p:spPr>
          <a:xfrm>
            <a:off x="2468880" y="1746504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94" name="Google Shape;494;p49"/>
          <p:cNvSpPr/>
          <p:nvPr>
            <p:ph idx="20" type="pic"/>
          </p:nvPr>
        </p:nvSpPr>
        <p:spPr>
          <a:xfrm>
            <a:off x="2468880" y="0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95" name="Google Shape;495;p49"/>
          <p:cNvSpPr/>
          <p:nvPr>
            <p:ph idx="21" type="pic"/>
          </p:nvPr>
        </p:nvSpPr>
        <p:spPr>
          <a:xfrm>
            <a:off x="0" y="5230368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96" name="Google Shape;496;p49"/>
          <p:cNvSpPr/>
          <p:nvPr>
            <p:ph idx="22" type="pic"/>
          </p:nvPr>
        </p:nvSpPr>
        <p:spPr>
          <a:xfrm>
            <a:off x="0" y="3483864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97" name="Google Shape;497;p49"/>
          <p:cNvSpPr/>
          <p:nvPr>
            <p:ph idx="23" type="pic"/>
          </p:nvPr>
        </p:nvSpPr>
        <p:spPr>
          <a:xfrm>
            <a:off x="0" y="1746504"/>
            <a:ext cx="2331720" cy="162763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498" name="Google Shape;498;p49"/>
          <p:cNvSpPr/>
          <p:nvPr>
            <p:ph idx="24" type="pic"/>
          </p:nvPr>
        </p:nvSpPr>
        <p:spPr>
          <a:xfrm>
            <a:off x="0" y="0"/>
            <a:ext cx="2331720" cy="162534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1">
  <p:cSld name="Photo: Mosaic 1">
    <p:bg>
      <p:bgPr>
        <a:solidFill>
          <a:schemeClr val="lt1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0"/>
          <p:cNvSpPr/>
          <p:nvPr>
            <p:ph idx="2" type="pic"/>
          </p:nvPr>
        </p:nvSpPr>
        <p:spPr>
          <a:xfrm>
            <a:off x="6163056" y="0"/>
            <a:ext cx="6028944" cy="685800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01" name="Google Shape;501;p50"/>
          <p:cNvSpPr/>
          <p:nvPr>
            <p:ph idx="3" type="pic"/>
          </p:nvPr>
        </p:nvSpPr>
        <p:spPr>
          <a:xfrm>
            <a:off x="3081528" y="3483864"/>
            <a:ext cx="2944368" cy="337344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02" name="Google Shape;502;p50"/>
          <p:cNvSpPr/>
          <p:nvPr>
            <p:ph idx="4" type="pic"/>
          </p:nvPr>
        </p:nvSpPr>
        <p:spPr>
          <a:xfrm>
            <a:off x="3081528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03" name="Google Shape;503;p50"/>
          <p:cNvSpPr/>
          <p:nvPr>
            <p:ph idx="5" type="pic"/>
          </p:nvPr>
        </p:nvSpPr>
        <p:spPr>
          <a:xfrm>
            <a:off x="0" y="3483864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04" name="Google Shape;504;p50"/>
          <p:cNvSpPr/>
          <p:nvPr>
            <p:ph idx="6" type="pic"/>
          </p:nvPr>
        </p:nvSpPr>
        <p:spPr>
          <a:xfrm>
            <a:off x="0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2">
  <p:cSld name="Photo: Mosaic 2">
    <p:bg>
      <p:bgPr>
        <a:solidFill>
          <a:schemeClr val="lt1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1"/>
          <p:cNvSpPr/>
          <p:nvPr>
            <p:ph idx="2" type="pic"/>
          </p:nvPr>
        </p:nvSpPr>
        <p:spPr>
          <a:xfrm>
            <a:off x="9247632" y="3483864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07" name="Google Shape;507;p51"/>
          <p:cNvSpPr/>
          <p:nvPr>
            <p:ph idx="3" type="pic"/>
          </p:nvPr>
        </p:nvSpPr>
        <p:spPr>
          <a:xfrm>
            <a:off x="9247632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08" name="Google Shape;508;p51"/>
          <p:cNvSpPr/>
          <p:nvPr>
            <p:ph idx="4" type="pic"/>
          </p:nvPr>
        </p:nvSpPr>
        <p:spPr>
          <a:xfrm>
            <a:off x="6160475" y="3483864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09" name="Google Shape;509;p51"/>
          <p:cNvSpPr/>
          <p:nvPr>
            <p:ph idx="5" type="pic"/>
          </p:nvPr>
        </p:nvSpPr>
        <p:spPr>
          <a:xfrm>
            <a:off x="6160475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10" name="Google Shape;510;p51"/>
          <p:cNvSpPr/>
          <p:nvPr>
            <p:ph idx="6" type="pic"/>
          </p:nvPr>
        </p:nvSpPr>
        <p:spPr>
          <a:xfrm>
            <a:off x="0" y="0"/>
            <a:ext cx="6017685" cy="685800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Cover_L">
  <p:cSld name="Custom Cover_L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998991" y="365125"/>
            <a:ext cx="4602480" cy="3281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3">
  <p:cSld name="Photo: Mosaic 3">
    <p:bg>
      <p:bgPr>
        <a:solidFill>
          <a:schemeClr val="lt1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2"/>
          <p:cNvSpPr/>
          <p:nvPr>
            <p:ph idx="2" type="pic"/>
          </p:nvPr>
        </p:nvSpPr>
        <p:spPr>
          <a:xfrm>
            <a:off x="6166104" y="0"/>
            <a:ext cx="6025896" cy="685800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13" name="Google Shape;513;p52"/>
          <p:cNvSpPr/>
          <p:nvPr>
            <p:ph idx="3" type="pic"/>
          </p:nvPr>
        </p:nvSpPr>
        <p:spPr>
          <a:xfrm>
            <a:off x="3083052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14" name="Google Shape;514;p52"/>
          <p:cNvSpPr/>
          <p:nvPr>
            <p:ph idx="4" type="pic"/>
          </p:nvPr>
        </p:nvSpPr>
        <p:spPr>
          <a:xfrm>
            <a:off x="0" y="3483864"/>
            <a:ext cx="602742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15" name="Google Shape;515;p52"/>
          <p:cNvSpPr/>
          <p:nvPr>
            <p:ph idx="5" type="pic"/>
          </p:nvPr>
        </p:nvSpPr>
        <p:spPr>
          <a:xfrm>
            <a:off x="0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5">
  <p:cSld name="Photo: Mosaic 5">
    <p:bg>
      <p:bgPr>
        <a:solidFill>
          <a:schemeClr val="lt1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3"/>
          <p:cNvSpPr/>
          <p:nvPr>
            <p:ph idx="2" type="pic"/>
          </p:nvPr>
        </p:nvSpPr>
        <p:spPr>
          <a:xfrm>
            <a:off x="6166104" y="3492500"/>
            <a:ext cx="6025896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18" name="Google Shape;518;p53"/>
          <p:cNvSpPr/>
          <p:nvPr>
            <p:ph idx="3" type="pic"/>
          </p:nvPr>
        </p:nvSpPr>
        <p:spPr>
          <a:xfrm>
            <a:off x="3083052" y="349250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19" name="Google Shape;519;p53"/>
          <p:cNvSpPr/>
          <p:nvPr>
            <p:ph idx="4" type="pic"/>
          </p:nvPr>
        </p:nvSpPr>
        <p:spPr>
          <a:xfrm>
            <a:off x="0" y="349250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20" name="Google Shape;520;p53"/>
          <p:cNvSpPr/>
          <p:nvPr>
            <p:ph idx="5" type="pic"/>
          </p:nvPr>
        </p:nvSpPr>
        <p:spPr>
          <a:xfrm>
            <a:off x="9247632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21" name="Google Shape;521;p53"/>
          <p:cNvSpPr/>
          <p:nvPr>
            <p:ph idx="6" type="pic"/>
          </p:nvPr>
        </p:nvSpPr>
        <p:spPr>
          <a:xfrm>
            <a:off x="0" y="0"/>
            <a:ext cx="9107424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6">
  <p:cSld name="Photo: Mosaic 6">
    <p:bg>
      <p:bgPr>
        <a:solidFill>
          <a:schemeClr val="lt1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4"/>
          <p:cNvSpPr/>
          <p:nvPr>
            <p:ph idx="2" type="pic"/>
          </p:nvPr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24" name="Google Shape;524;p54"/>
          <p:cNvSpPr/>
          <p:nvPr>
            <p:ph idx="3" type="pic"/>
          </p:nvPr>
        </p:nvSpPr>
        <p:spPr>
          <a:xfrm>
            <a:off x="6156960" y="3483864"/>
            <a:ext cx="60350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25" name="Google Shape;525;p54"/>
          <p:cNvSpPr/>
          <p:nvPr>
            <p:ph idx="4" type="pic"/>
          </p:nvPr>
        </p:nvSpPr>
        <p:spPr>
          <a:xfrm>
            <a:off x="6156960" y="0"/>
            <a:ext cx="60350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7">
  <p:cSld name="Photo: Mosaic 7">
    <p:bg>
      <p:bgPr>
        <a:solidFill>
          <a:schemeClr val="lt1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5"/>
          <p:cNvSpPr/>
          <p:nvPr>
            <p:ph idx="2" type="pic"/>
          </p:nvPr>
        </p:nvSpPr>
        <p:spPr>
          <a:xfrm>
            <a:off x="6156960" y="0"/>
            <a:ext cx="60350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28" name="Google Shape;528;p55"/>
          <p:cNvSpPr/>
          <p:nvPr>
            <p:ph idx="3" type="pic"/>
          </p:nvPr>
        </p:nvSpPr>
        <p:spPr>
          <a:xfrm>
            <a:off x="0" y="3483864"/>
            <a:ext cx="602284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29" name="Google Shape;529;p55"/>
          <p:cNvSpPr/>
          <p:nvPr>
            <p:ph idx="4" type="pic"/>
          </p:nvPr>
        </p:nvSpPr>
        <p:spPr>
          <a:xfrm>
            <a:off x="0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30" name="Google Shape;530;p55"/>
          <p:cNvSpPr/>
          <p:nvPr>
            <p:ph idx="5" type="pic"/>
          </p:nvPr>
        </p:nvSpPr>
        <p:spPr>
          <a:xfrm>
            <a:off x="3078480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31" name="Google Shape;531;p55"/>
          <p:cNvSpPr/>
          <p:nvPr>
            <p:ph idx="6" type="pic"/>
          </p:nvPr>
        </p:nvSpPr>
        <p:spPr>
          <a:xfrm>
            <a:off x="6156960" y="3483864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32" name="Google Shape;532;p55"/>
          <p:cNvSpPr/>
          <p:nvPr>
            <p:ph idx="7" type="pic"/>
          </p:nvPr>
        </p:nvSpPr>
        <p:spPr>
          <a:xfrm>
            <a:off x="9247632" y="3483864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8">
  <p:cSld name="Photo: Mosaic 8">
    <p:bg>
      <p:bgPr>
        <a:solidFill>
          <a:schemeClr val="lt1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6"/>
          <p:cNvSpPr/>
          <p:nvPr>
            <p:ph idx="2" type="pic"/>
          </p:nvPr>
        </p:nvSpPr>
        <p:spPr>
          <a:xfrm>
            <a:off x="4107180" y="3483864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35" name="Google Shape;535;p56"/>
          <p:cNvSpPr/>
          <p:nvPr>
            <p:ph idx="3" type="pic"/>
          </p:nvPr>
        </p:nvSpPr>
        <p:spPr>
          <a:xfrm>
            <a:off x="8214360" y="3483864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36" name="Google Shape;536;p56"/>
          <p:cNvSpPr/>
          <p:nvPr>
            <p:ph idx="4" type="pic"/>
          </p:nvPr>
        </p:nvSpPr>
        <p:spPr>
          <a:xfrm>
            <a:off x="0" y="0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37" name="Google Shape;537;p56"/>
          <p:cNvSpPr/>
          <p:nvPr>
            <p:ph idx="5" type="pic"/>
          </p:nvPr>
        </p:nvSpPr>
        <p:spPr>
          <a:xfrm>
            <a:off x="0" y="3483864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38" name="Google Shape;538;p56"/>
          <p:cNvSpPr/>
          <p:nvPr>
            <p:ph idx="6" type="pic"/>
          </p:nvPr>
        </p:nvSpPr>
        <p:spPr>
          <a:xfrm>
            <a:off x="4107180" y="0"/>
            <a:ext cx="808482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9">
  <p:cSld name="Photo: Mosaic 9">
    <p:bg>
      <p:bgPr>
        <a:solidFill>
          <a:schemeClr val="lt1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7"/>
          <p:cNvSpPr/>
          <p:nvPr>
            <p:ph idx="2" type="pic"/>
          </p:nvPr>
        </p:nvSpPr>
        <p:spPr>
          <a:xfrm>
            <a:off x="4107180" y="3483864"/>
            <a:ext cx="808482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41" name="Google Shape;541;p57"/>
          <p:cNvSpPr/>
          <p:nvPr>
            <p:ph idx="3" type="pic"/>
          </p:nvPr>
        </p:nvSpPr>
        <p:spPr>
          <a:xfrm>
            <a:off x="4107180" y="0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42" name="Google Shape;542;p57"/>
          <p:cNvSpPr/>
          <p:nvPr>
            <p:ph idx="4" type="pic"/>
          </p:nvPr>
        </p:nvSpPr>
        <p:spPr>
          <a:xfrm>
            <a:off x="8214360" y="0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43" name="Google Shape;543;p57"/>
          <p:cNvSpPr/>
          <p:nvPr>
            <p:ph idx="5" type="pic"/>
          </p:nvPr>
        </p:nvSpPr>
        <p:spPr>
          <a:xfrm>
            <a:off x="0" y="0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44" name="Google Shape;544;p57"/>
          <p:cNvSpPr/>
          <p:nvPr>
            <p:ph idx="6" type="pic"/>
          </p:nvPr>
        </p:nvSpPr>
        <p:spPr>
          <a:xfrm>
            <a:off x="0" y="3483864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10" showMasterSp="0">
  <p:cSld name="Photo: Mosaic 10">
    <p:bg>
      <p:bgPr>
        <a:solidFill>
          <a:schemeClr val="lt1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8"/>
          <p:cNvSpPr/>
          <p:nvPr>
            <p:ph idx="2" type="pic"/>
          </p:nvPr>
        </p:nvSpPr>
        <p:spPr>
          <a:xfrm>
            <a:off x="8214360" y="0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47" name="Google Shape;547;p58"/>
          <p:cNvSpPr/>
          <p:nvPr>
            <p:ph idx="3" type="pic"/>
          </p:nvPr>
        </p:nvSpPr>
        <p:spPr>
          <a:xfrm>
            <a:off x="0" y="0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48" name="Google Shape;548;p58"/>
          <p:cNvSpPr/>
          <p:nvPr>
            <p:ph idx="4" type="pic"/>
          </p:nvPr>
        </p:nvSpPr>
        <p:spPr>
          <a:xfrm>
            <a:off x="4107180" y="0"/>
            <a:ext cx="3977640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49" name="Google Shape;549;p58"/>
          <p:cNvSpPr/>
          <p:nvPr>
            <p:ph idx="5" type="pic"/>
          </p:nvPr>
        </p:nvSpPr>
        <p:spPr>
          <a:xfrm>
            <a:off x="8214360" y="3483864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50" name="Google Shape;550;p58"/>
          <p:cNvSpPr/>
          <p:nvPr>
            <p:ph idx="6" type="pic"/>
          </p:nvPr>
        </p:nvSpPr>
        <p:spPr>
          <a:xfrm>
            <a:off x="0" y="3483864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51" name="Google Shape;551;p58"/>
          <p:cNvSpPr/>
          <p:nvPr>
            <p:ph idx="7" type="pic"/>
          </p:nvPr>
        </p:nvSpPr>
        <p:spPr>
          <a:xfrm>
            <a:off x="4107180" y="2327148"/>
            <a:ext cx="3977640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52" name="Google Shape;552;p58"/>
          <p:cNvSpPr/>
          <p:nvPr>
            <p:ph idx="8" type="pic"/>
          </p:nvPr>
        </p:nvSpPr>
        <p:spPr>
          <a:xfrm>
            <a:off x="4107180" y="4654296"/>
            <a:ext cx="3977640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11" showMasterSp="0">
  <p:cSld name="Photo: Mosaic 11">
    <p:bg>
      <p:bgPr>
        <a:solidFill>
          <a:schemeClr val="lt1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9"/>
          <p:cNvSpPr/>
          <p:nvPr>
            <p:ph idx="2" type="pic"/>
          </p:nvPr>
        </p:nvSpPr>
        <p:spPr>
          <a:xfrm>
            <a:off x="4107180" y="0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55" name="Google Shape;555;p59"/>
          <p:cNvSpPr/>
          <p:nvPr>
            <p:ph idx="3" type="pic"/>
          </p:nvPr>
        </p:nvSpPr>
        <p:spPr>
          <a:xfrm>
            <a:off x="0" y="0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56" name="Google Shape;556;p59"/>
          <p:cNvSpPr/>
          <p:nvPr>
            <p:ph idx="4" type="pic"/>
          </p:nvPr>
        </p:nvSpPr>
        <p:spPr>
          <a:xfrm>
            <a:off x="8214360" y="0"/>
            <a:ext cx="3977640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57" name="Google Shape;557;p59"/>
          <p:cNvSpPr/>
          <p:nvPr>
            <p:ph idx="5" type="pic"/>
          </p:nvPr>
        </p:nvSpPr>
        <p:spPr>
          <a:xfrm>
            <a:off x="0" y="3483864"/>
            <a:ext cx="808482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58" name="Google Shape;558;p59"/>
          <p:cNvSpPr/>
          <p:nvPr>
            <p:ph idx="6" type="pic"/>
          </p:nvPr>
        </p:nvSpPr>
        <p:spPr>
          <a:xfrm>
            <a:off x="8214360" y="2327148"/>
            <a:ext cx="3977640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59" name="Google Shape;559;p59"/>
          <p:cNvSpPr/>
          <p:nvPr>
            <p:ph idx="7" type="pic"/>
          </p:nvPr>
        </p:nvSpPr>
        <p:spPr>
          <a:xfrm>
            <a:off x="8214360" y="4654296"/>
            <a:ext cx="3977640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12">
  <p:cSld name="Photo: Mosaic 12">
    <p:bg>
      <p:bgPr>
        <a:solidFill>
          <a:schemeClr val="lt1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0"/>
          <p:cNvSpPr/>
          <p:nvPr>
            <p:ph idx="2" type="pic"/>
          </p:nvPr>
        </p:nvSpPr>
        <p:spPr>
          <a:xfrm>
            <a:off x="9247632" y="3483864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62" name="Google Shape;562;p60"/>
          <p:cNvSpPr/>
          <p:nvPr>
            <p:ph idx="3" type="pic"/>
          </p:nvPr>
        </p:nvSpPr>
        <p:spPr>
          <a:xfrm>
            <a:off x="9247632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63" name="Google Shape;563;p60"/>
          <p:cNvSpPr/>
          <p:nvPr>
            <p:ph idx="4" type="pic"/>
          </p:nvPr>
        </p:nvSpPr>
        <p:spPr>
          <a:xfrm>
            <a:off x="6163056" y="4654296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64" name="Google Shape;564;p60"/>
          <p:cNvSpPr/>
          <p:nvPr>
            <p:ph idx="5" type="pic"/>
          </p:nvPr>
        </p:nvSpPr>
        <p:spPr>
          <a:xfrm>
            <a:off x="6163056" y="0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65" name="Google Shape;565;p60"/>
          <p:cNvSpPr/>
          <p:nvPr>
            <p:ph idx="6" type="pic"/>
          </p:nvPr>
        </p:nvSpPr>
        <p:spPr>
          <a:xfrm>
            <a:off x="3081528" y="3483864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66" name="Google Shape;566;p60"/>
          <p:cNvSpPr/>
          <p:nvPr>
            <p:ph idx="7" type="pic"/>
          </p:nvPr>
        </p:nvSpPr>
        <p:spPr>
          <a:xfrm>
            <a:off x="3081528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67" name="Google Shape;567;p60"/>
          <p:cNvSpPr/>
          <p:nvPr>
            <p:ph idx="8" type="pic"/>
          </p:nvPr>
        </p:nvSpPr>
        <p:spPr>
          <a:xfrm>
            <a:off x="0" y="3483864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68" name="Google Shape;568;p60"/>
          <p:cNvSpPr/>
          <p:nvPr>
            <p:ph idx="9" type="pic"/>
          </p:nvPr>
        </p:nvSpPr>
        <p:spPr>
          <a:xfrm>
            <a:off x="0" y="0"/>
            <a:ext cx="2944368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69" name="Google Shape;569;p60"/>
          <p:cNvSpPr/>
          <p:nvPr>
            <p:ph idx="13" type="pic"/>
          </p:nvPr>
        </p:nvSpPr>
        <p:spPr>
          <a:xfrm>
            <a:off x="6163056" y="2327148"/>
            <a:ext cx="2944368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13">
  <p:cSld name="Photo: Mosaic 13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1"/>
          <p:cNvSpPr/>
          <p:nvPr>
            <p:ph idx="2" type="pic"/>
          </p:nvPr>
        </p:nvSpPr>
        <p:spPr>
          <a:xfrm>
            <a:off x="8214360" y="0"/>
            <a:ext cx="3977640" cy="685800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72" name="Google Shape;572;p61"/>
          <p:cNvSpPr/>
          <p:nvPr>
            <p:ph idx="3" type="pic"/>
          </p:nvPr>
        </p:nvSpPr>
        <p:spPr>
          <a:xfrm>
            <a:off x="0" y="0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73" name="Google Shape;573;p61"/>
          <p:cNvSpPr/>
          <p:nvPr>
            <p:ph idx="4" type="pic"/>
          </p:nvPr>
        </p:nvSpPr>
        <p:spPr>
          <a:xfrm>
            <a:off x="4107180" y="0"/>
            <a:ext cx="3977640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74" name="Google Shape;574;p61"/>
          <p:cNvSpPr/>
          <p:nvPr>
            <p:ph idx="5" type="pic"/>
          </p:nvPr>
        </p:nvSpPr>
        <p:spPr>
          <a:xfrm>
            <a:off x="0" y="3483864"/>
            <a:ext cx="3977640" cy="337413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75" name="Google Shape;575;p61"/>
          <p:cNvSpPr/>
          <p:nvPr>
            <p:ph idx="6" type="pic"/>
          </p:nvPr>
        </p:nvSpPr>
        <p:spPr>
          <a:xfrm>
            <a:off x="4107180" y="2327148"/>
            <a:ext cx="3977640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76" name="Google Shape;576;p61"/>
          <p:cNvSpPr/>
          <p:nvPr>
            <p:ph idx="7" type="pic"/>
          </p:nvPr>
        </p:nvSpPr>
        <p:spPr>
          <a:xfrm>
            <a:off x="4107180" y="4654296"/>
            <a:ext cx="3977640" cy="220370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Cover_R">
  <p:cSld name="Custom Cover_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6590530" y="365125"/>
            <a:ext cx="4602480" cy="3281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saic 14">
  <p:cSld name="Mosaic 14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2"/>
          <p:cNvSpPr/>
          <p:nvPr>
            <p:ph idx="2" type="pic"/>
          </p:nvPr>
        </p:nvSpPr>
        <p:spPr>
          <a:xfrm>
            <a:off x="8745056" y="3978574"/>
            <a:ext cx="3446944" cy="287942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79" name="Google Shape;579;p62"/>
          <p:cNvSpPr/>
          <p:nvPr>
            <p:ph idx="3" type="pic"/>
          </p:nvPr>
        </p:nvSpPr>
        <p:spPr>
          <a:xfrm>
            <a:off x="1" y="0"/>
            <a:ext cx="12192000" cy="3857988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80" name="Google Shape;580;p62"/>
          <p:cNvSpPr/>
          <p:nvPr>
            <p:ph idx="4" type="pic"/>
          </p:nvPr>
        </p:nvSpPr>
        <p:spPr>
          <a:xfrm>
            <a:off x="1" y="3978574"/>
            <a:ext cx="3394780" cy="287942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81" name="Google Shape;581;p62"/>
          <p:cNvSpPr/>
          <p:nvPr>
            <p:ph idx="5" type="pic"/>
          </p:nvPr>
        </p:nvSpPr>
        <p:spPr>
          <a:xfrm>
            <a:off x="3516700" y="3978574"/>
            <a:ext cx="5106436" cy="287942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do not use">
  <p:cSld name="4_do not use">
    <p:bg>
      <p:bgPr>
        <a:solidFill>
          <a:schemeClr val="dk2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3"/>
          <p:cNvSpPr txBox="1"/>
          <p:nvPr/>
        </p:nvSpPr>
        <p:spPr>
          <a:xfrm>
            <a:off x="228600" y="1459230"/>
            <a:ext cx="11734800" cy="3939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 Grids</a:t>
            </a:r>
            <a:br>
              <a:rPr lang="en-US" sz="1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Bar</a:t>
            </a: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6-up + Bar">
  <p:cSld name="Photo: 6-up + Bar">
    <p:bg>
      <p:bgPr>
        <a:solidFill>
          <a:schemeClr val="lt1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4"/>
          <p:cNvSpPr/>
          <p:nvPr>
            <p:ph idx="2" type="pic"/>
          </p:nvPr>
        </p:nvSpPr>
        <p:spPr>
          <a:xfrm>
            <a:off x="4107180" y="0"/>
            <a:ext cx="3977640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86" name="Google Shape;586;p64"/>
          <p:cNvSpPr/>
          <p:nvPr>
            <p:ph idx="3" type="pic"/>
          </p:nvPr>
        </p:nvSpPr>
        <p:spPr>
          <a:xfrm>
            <a:off x="0" y="0"/>
            <a:ext cx="3977640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87" name="Google Shape;587;p64"/>
          <p:cNvSpPr/>
          <p:nvPr>
            <p:ph idx="4" type="pic"/>
          </p:nvPr>
        </p:nvSpPr>
        <p:spPr>
          <a:xfrm>
            <a:off x="8214360" y="0"/>
            <a:ext cx="3977640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88" name="Google Shape;588;p64"/>
          <p:cNvSpPr/>
          <p:nvPr>
            <p:ph idx="5" type="pic"/>
          </p:nvPr>
        </p:nvSpPr>
        <p:spPr>
          <a:xfrm>
            <a:off x="4107180" y="3118439"/>
            <a:ext cx="3977640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89" name="Google Shape;589;p64"/>
          <p:cNvSpPr/>
          <p:nvPr>
            <p:ph idx="6" type="pic"/>
          </p:nvPr>
        </p:nvSpPr>
        <p:spPr>
          <a:xfrm>
            <a:off x="0" y="3118439"/>
            <a:ext cx="3977640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90" name="Google Shape;590;p64"/>
          <p:cNvSpPr/>
          <p:nvPr>
            <p:ph idx="7" type="pic"/>
          </p:nvPr>
        </p:nvSpPr>
        <p:spPr>
          <a:xfrm>
            <a:off x="8214360" y="3118439"/>
            <a:ext cx="3977640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591" name="Google Shape;591;p64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2" name="Google Shape;592;p64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593" name="Google Shape;593;p64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4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4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64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7" name="Google Shape;597;p64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8" name="Google Shape;598;p64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8-up + Bar">
  <p:cSld name="Photo: 8-up + Bar">
    <p:bg>
      <p:bgPr>
        <a:solidFill>
          <a:schemeClr val="lt1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5"/>
          <p:cNvSpPr/>
          <p:nvPr>
            <p:ph idx="2" type="pic"/>
          </p:nvPr>
        </p:nvSpPr>
        <p:spPr>
          <a:xfrm>
            <a:off x="9247632" y="3118439"/>
            <a:ext cx="2944368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01" name="Google Shape;601;p65"/>
          <p:cNvSpPr/>
          <p:nvPr>
            <p:ph idx="3" type="pic"/>
          </p:nvPr>
        </p:nvSpPr>
        <p:spPr>
          <a:xfrm>
            <a:off x="9247632" y="0"/>
            <a:ext cx="2944368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02" name="Google Shape;602;p65"/>
          <p:cNvSpPr/>
          <p:nvPr>
            <p:ph idx="4" type="pic"/>
          </p:nvPr>
        </p:nvSpPr>
        <p:spPr>
          <a:xfrm>
            <a:off x="6163056" y="3118439"/>
            <a:ext cx="2944368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03" name="Google Shape;603;p65"/>
          <p:cNvSpPr/>
          <p:nvPr>
            <p:ph idx="5" type="pic"/>
          </p:nvPr>
        </p:nvSpPr>
        <p:spPr>
          <a:xfrm>
            <a:off x="6163056" y="0"/>
            <a:ext cx="2944368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04" name="Google Shape;604;p65"/>
          <p:cNvSpPr/>
          <p:nvPr>
            <p:ph idx="6" type="pic"/>
          </p:nvPr>
        </p:nvSpPr>
        <p:spPr>
          <a:xfrm>
            <a:off x="3081528" y="3118439"/>
            <a:ext cx="2944368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05" name="Google Shape;605;p65"/>
          <p:cNvSpPr/>
          <p:nvPr>
            <p:ph idx="7" type="pic"/>
          </p:nvPr>
        </p:nvSpPr>
        <p:spPr>
          <a:xfrm>
            <a:off x="3081528" y="0"/>
            <a:ext cx="2944368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06" name="Google Shape;606;p65"/>
          <p:cNvSpPr/>
          <p:nvPr>
            <p:ph idx="8" type="pic"/>
          </p:nvPr>
        </p:nvSpPr>
        <p:spPr>
          <a:xfrm>
            <a:off x="0" y="3118439"/>
            <a:ext cx="2944368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07" name="Google Shape;607;p65"/>
          <p:cNvSpPr/>
          <p:nvPr>
            <p:ph idx="9" type="pic"/>
          </p:nvPr>
        </p:nvSpPr>
        <p:spPr>
          <a:xfrm>
            <a:off x="0" y="0"/>
            <a:ext cx="2944368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08" name="Google Shape;608;p65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9" name="Google Shape;609;p65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610" name="Google Shape;610;p65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5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5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65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65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5" name="Google Shape;615;p65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16-up + Bar">
  <p:cSld name="Photo: 16-up + Bar">
    <p:bg>
      <p:bgPr>
        <a:solidFill>
          <a:srgbClr val="FFFFFF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6"/>
          <p:cNvSpPr/>
          <p:nvPr>
            <p:ph idx="2" type="pic"/>
          </p:nvPr>
        </p:nvSpPr>
        <p:spPr>
          <a:xfrm>
            <a:off x="9247632" y="4672375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18" name="Google Shape;618;p66"/>
          <p:cNvSpPr/>
          <p:nvPr>
            <p:ph idx="3" type="pic"/>
          </p:nvPr>
        </p:nvSpPr>
        <p:spPr>
          <a:xfrm>
            <a:off x="6165087" y="4672375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19" name="Google Shape;619;p66"/>
          <p:cNvSpPr/>
          <p:nvPr>
            <p:ph idx="4" type="pic"/>
          </p:nvPr>
        </p:nvSpPr>
        <p:spPr>
          <a:xfrm>
            <a:off x="3082543" y="4672375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20" name="Google Shape;620;p66"/>
          <p:cNvSpPr/>
          <p:nvPr>
            <p:ph idx="5" type="pic"/>
          </p:nvPr>
        </p:nvSpPr>
        <p:spPr>
          <a:xfrm>
            <a:off x="0" y="4672375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21" name="Google Shape;621;p66"/>
          <p:cNvSpPr/>
          <p:nvPr>
            <p:ph idx="6" type="pic"/>
          </p:nvPr>
        </p:nvSpPr>
        <p:spPr>
          <a:xfrm>
            <a:off x="9247632" y="3112124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22" name="Google Shape;622;p66"/>
          <p:cNvSpPr/>
          <p:nvPr>
            <p:ph idx="7" type="pic"/>
          </p:nvPr>
        </p:nvSpPr>
        <p:spPr>
          <a:xfrm>
            <a:off x="6165087" y="3112124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23" name="Google Shape;623;p66"/>
          <p:cNvSpPr/>
          <p:nvPr>
            <p:ph idx="8" type="pic"/>
          </p:nvPr>
        </p:nvSpPr>
        <p:spPr>
          <a:xfrm>
            <a:off x="3082543" y="3112124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24" name="Google Shape;624;p66"/>
          <p:cNvSpPr/>
          <p:nvPr>
            <p:ph idx="9" type="pic"/>
          </p:nvPr>
        </p:nvSpPr>
        <p:spPr>
          <a:xfrm>
            <a:off x="0" y="3112123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25" name="Google Shape;625;p66"/>
          <p:cNvSpPr/>
          <p:nvPr>
            <p:ph idx="13" type="pic"/>
          </p:nvPr>
        </p:nvSpPr>
        <p:spPr>
          <a:xfrm>
            <a:off x="9247632" y="1559220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26" name="Google Shape;626;p66"/>
          <p:cNvSpPr/>
          <p:nvPr>
            <p:ph idx="14" type="pic"/>
          </p:nvPr>
        </p:nvSpPr>
        <p:spPr>
          <a:xfrm>
            <a:off x="6165087" y="1559220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27" name="Google Shape;627;p66"/>
          <p:cNvSpPr/>
          <p:nvPr>
            <p:ph idx="15" type="pic"/>
          </p:nvPr>
        </p:nvSpPr>
        <p:spPr>
          <a:xfrm>
            <a:off x="3082543" y="1559220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28" name="Google Shape;628;p66"/>
          <p:cNvSpPr/>
          <p:nvPr>
            <p:ph idx="16" type="pic"/>
          </p:nvPr>
        </p:nvSpPr>
        <p:spPr>
          <a:xfrm>
            <a:off x="0" y="1559220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29" name="Google Shape;629;p66"/>
          <p:cNvSpPr/>
          <p:nvPr>
            <p:ph idx="17" type="pic"/>
          </p:nvPr>
        </p:nvSpPr>
        <p:spPr>
          <a:xfrm>
            <a:off x="9247632" y="1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30" name="Google Shape;630;p66"/>
          <p:cNvSpPr/>
          <p:nvPr>
            <p:ph idx="18" type="pic"/>
          </p:nvPr>
        </p:nvSpPr>
        <p:spPr>
          <a:xfrm>
            <a:off x="6165087" y="1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31" name="Google Shape;631;p66"/>
          <p:cNvSpPr/>
          <p:nvPr>
            <p:ph idx="19" type="pic"/>
          </p:nvPr>
        </p:nvSpPr>
        <p:spPr>
          <a:xfrm>
            <a:off x="3082543" y="1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32" name="Google Shape;632;p66"/>
          <p:cNvSpPr/>
          <p:nvPr>
            <p:ph idx="20" type="pic"/>
          </p:nvPr>
        </p:nvSpPr>
        <p:spPr>
          <a:xfrm>
            <a:off x="0" y="0"/>
            <a:ext cx="2944368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33" name="Google Shape;633;p66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4" name="Google Shape;634;p66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635" name="Google Shape;635;p66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6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6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8" name="Google Shape;638;p66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66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0" name="Google Shape;640;p66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12-up + Bar">
  <p:cSld name="Photo: 12-up + Bar">
    <p:bg>
      <p:bgPr>
        <a:solidFill>
          <a:srgbClr val="FFFFFF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7"/>
          <p:cNvSpPr/>
          <p:nvPr>
            <p:ph idx="2" type="pic"/>
          </p:nvPr>
        </p:nvSpPr>
        <p:spPr>
          <a:xfrm>
            <a:off x="9247632" y="4163790"/>
            <a:ext cx="2944368" cy="194789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43" name="Google Shape;643;p67"/>
          <p:cNvSpPr/>
          <p:nvPr>
            <p:ph idx="3" type="pic"/>
          </p:nvPr>
        </p:nvSpPr>
        <p:spPr>
          <a:xfrm>
            <a:off x="6165087" y="4163790"/>
            <a:ext cx="2944368" cy="194789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44" name="Google Shape;644;p67"/>
          <p:cNvSpPr/>
          <p:nvPr>
            <p:ph idx="4" type="pic"/>
          </p:nvPr>
        </p:nvSpPr>
        <p:spPr>
          <a:xfrm>
            <a:off x="3082543" y="4163790"/>
            <a:ext cx="2944368" cy="194789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45" name="Google Shape;645;p67"/>
          <p:cNvSpPr/>
          <p:nvPr>
            <p:ph idx="5" type="pic"/>
          </p:nvPr>
        </p:nvSpPr>
        <p:spPr>
          <a:xfrm>
            <a:off x="0" y="4163790"/>
            <a:ext cx="2944368" cy="194789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46" name="Google Shape;646;p67"/>
          <p:cNvSpPr/>
          <p:nvPr>
            <p:ph idx="6" type="pic"/>
          </p:nvPr>
        </p:nvSpPr>
        <p:spPr>
          <a:xfrm>
            <a:off x="9247632" y="2072644"/>
            <a:ext cx="2944368" cy="194789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47" name="Google Shape;647;p67"/>
          <p:cNvSpPr/>
          <p:nvPr>
            <p:ph idx="7" type="pic"/>
          </p:nvPr>
        </p:nvSpPr>
        <p:spPr>
          <a:xfrm>
            <a:off x="6165087" y="2072644"/>
            <a:ext cx="2944368" cy="194789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48" name="Google Shape;648;p67"/>
          <p:cNvSpPr/>
          <p:nvPr>
            <p:ph idx="8" type="pic"/>
          </p:nvPr>
        </p:nvSpPr>
        <p:spPr>
          <a:xfrm>
            <a:off x="3082543" y="2072644"/>
            <a:ext cx="2944368" cy="194789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49" name="Google Shape;649;p67"/>
          <p:cNvSpPr/>
          <p:nvPr>
            <p:ph idx="9" type="pic"/>
          </p:nvPr>
        </p:nvSpPr>
        <p:spPr>
          <a:xfrm>
            <a:off x="0" y="2072644"/>
            <a:ext cx="2944368" cy="194789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50" name="Google Shape;650;p67"/>
          <p:cNvSpPr/>
          <p:nvPr>
            <p:ph idx="13" type="pic"/>
          </p:nvPr>
        </p:nvSpPr>
        <p:spPr>
          <a:xfrm>
            <a:off x="9247632" y="1"/>
            <a:ext cx="2944368" cy="194789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51" name="Google Shape;651;p67"/>
          <p:cNvSpPr/>
          <p:nvPr>
            <p:ph idx="14" type="pic"/>
          </p:nvPr>
        </p:nvSpPr>
        <p:spPr>
          <a:xfrm>
            <a:off x="6165087" y="1"/>
            <a:ext cx="2944368" cy="194789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52" name="Google Shape;652;p67"/>
          <p:cNvSpPr/>
          <p:nvPr>
            <p:ph idx="15" type="pic"/>
          </p:nvPr>
        </p:nvSpPr>
        <p:spPr>
          <a:xfrm>
            <a:off x="3082543" y="1"/>
            <a:ext cx="2944368" cy="194789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53" name="Google Shape;653;p67"/>
          <p:cNvSpPr/>
          <p:nvPr>
            <p:ph idx="16" type="pic"/>
          </p:nvPr>
        </p:nvSpPr>
        <p:spPr>
          <a:xfrm>
            <a:off x="0" y="0"/>
            <a:ext cx="2944368" cy="194789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54" name="Google Shape;654;p67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5" name="Google Shape;655;p67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656" name="Google Shape;656;p67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67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67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67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67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1" name="Google Shape;661;p67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20-up + Bar">
  <p:cSld name="Photo: 20-up + Bar">
    <p:bg>
      <p:bgPr>
        <a:solidFill>
          <a:schemeClr val="lt1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8"/>
          <p:cNvSpPr/>
          <p:nvPr>
            <p:ph idx="2" type="pic"/>
          </p:nvPr>
        </p:nvSpPr>
        <p:spPr>
          <a:xfrm>
            <a:off x="9860280" y="4677657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64" name="Google Shape;664;p68"/>
          <p:cNvSpPr/>
          <p:nvPr>
            <p:ph idx="3" type="pic"/>
          </p:nvPr>
        </p:nvSpPr>
        <p:spPr>
          <a:xfrm>
            <a:off x="9860280" y="3114229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65" name="Google Shape;665;p68"/>
          <p:cNvSpPr/>
          <p:nvPr>
            <p:ph idx="4" type="pic"/>
          </p:nvPr>
        </p:nvSpPr>
        <p:spPr>
          <a:xfrm>
            <a:off x="9860280" y="1557115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66" name="Google Shape;666;p68"/>
          <p:cNvSpPr/>
          <p:nvPr>
            <p:ph idx="5" type="pic"/>
          </p:nvPr>
        </p:nvSpPr>
        <p:spPr>
          <a:xfrm>
            <a:off x="9860280" y="1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67" name="Google Shape;667;p68"/>
          <p:cNvSpPr/>
          <p:nvPr>
            <p:ph idx="6" type="pic"/>
          </p:nvPr>
        </p:nvSpPr>
        <p:spPr>
          <a:xfrm>
            <a:off x="7395209" y="4677657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68" name="Google Shape;668;p68"/>
          <p:cNvSpPr/>
          <p:nvPr>
            <p:ph idx="7" type="pic"/>
          </p:nvPr>
        </p:nvSpPr>
        <p:spPr>
          <a:xfrm>
            <a:off x="7395209" y="3114229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69" name="Google Shape;669;p68"/>
          <p:cNvSpPr/>
          <p:nvPr>
            <p:ph idx="8" type="pic"/>
          </p:nvPr>
        </p:nvSpPr>
        <p:spPr>
          <a:xfrm>
            <a:off x="7395209" y="1557115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70" name="Google Shape;670;p68"/>
          <p:cNvSpPr/>
          <p:nvPr>
            <p:ph idx="9" type="pic"/>
          </p:nvPr>
        </p:nvSpPr>
        <p:spPr>
          <a:xfrm>
            <a:off x="7395209" y="1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71" name="Google Shape;671;p68"/>
          <p:cNvSpPr/>
          <p:nvPr>
            <p:ph idx="13" type="pic"/>
          </p:nvPr>
        </p:nvSpPr>
        <p:spPr>
          <a:xfrm>
            <a:off x="4930138" y="4677657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72" name="Google Shape;672;p68"/>
          <p:cNvSpPr/>
          <p:nvPr>
            <p:ph idx="14" type="pic"/>
          </p:nvPr>
        </p:nvSpPr>
        <p:spPr>
          <a:xfrm>
            <a:off x="4930138" y="3114229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73" name="Google Shape;673;p68"/>
          <p:cNvSpPr/>
          <p:nvPr>
            <p:ph idx="15" type="pic"/>
          </p:nvPr>
        </p:nvSpPr>
        <p:spPr>
          <a:xfrm>
            <a:off x="4930138" y="1557115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74" name="Google Shape;674;p68"/>
          <p:cNvSpPr/>
          <p:nvPr>
            <p:ph idx="16" type="pic"/>
          </p:nvPr>
        </p:nvSpPr>
        <p:spPr>
          <a:xfrm>
            <a:off x="4930138" y="1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75" name="Google Shape;675;p68"/>
          <p:cNvSpPr/>
          <p:nvPr>
            <p:ph idx="17" type="pic"/>
          </p:nvPr>
        </p:nvSpPr>
        <p:spPr>
          <a:xfrm>
            <a:off x="2468880" y="4677657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76" name="Google Shape;676;p68"/>
          <p:cNvSpPr/>
          <p:nvPr>
            <p:ph idx="18" type="pic"/>
          </p:nvPr>
        </p:nvSpPr>
        <p:spPr>
          <a:xfrm>
            <a:off x="2468880" y="3114229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77" name="Google Shape;677;p68"/>
          <p:cNvSpPr/>
          <p:nvPr>
            <p:ph idx="19" type="pic"/>
          </p:nvPr>
        </p:nvSpPr>
        <p:spPr>
          <a:xfrm>
            <a:off x="2468880" y="1557115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78" name="Google Shape;678;p68"/>
          <p:cNvSpPr/>
          <p:nvPr>
            <p:ph idx="20" type="pic"/>
          </p:nvPr>
        </p:nvSpPr>
        <p:spPr>
          <a:xfrm>
            <a:off x="2468880" y="1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79" name="Google Shape;679;p68"/>
          <p:cNvSpPr/>
          <p:nvPr>
            <p:ph idx="21" type="pic"/>
          </p:nvPr>
        </p:nvSpPr>
        <p:spPr>
          <a:xfrm>
            <a:off x="0" y="4677657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80" name="Google Shape;680;p68"/>
          <p:cNvSpPr/>
          <p:nvPr>
            <p:ph idx="22" type="pic"/>
          </p:nvPr>
        </p:nvSpPr>
        <p:spPr>
          <a:xfrm>
            <a:off x="0" y="3114228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81" name="Google Shape;681;p68"/>
          <p:cNvSpPr/>
          <p:nvPr>
            <p:ph idx="23" type="pic"/>
          </p:nvPr>
        </p:nvSpPr>
        <p:spPr>
          <a:xfrm>
            <a:off x="0" y="1557114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82" name="Google Shape;682;p68"/>
          <p:cNvSpPr/>
          <p:nvPr>
            <p:ph idx="24" type="pic"/>
          </p:nvPr>
        </p:nvSpPr>
        <p:spPr>
          <a:xfrm>
            <a:off x="0" y="0"/>
            <a:ext cx="2331720" cy="143403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83" name="Google Shape;683;p68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4" name="Google Shape;684;p68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685" name="Google Shape;685;p68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68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68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8" name="Google Shape;688;p68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68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0" name="Google Shape;690;p68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1 + Bar">
  <p:cSld name="Photo: Mosaic 1 + Bar">
    <p:bg>
      <p:bgPr>
        <a:solidFill>
          <a:schemeClr val="lt1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9"/>
          <p:cNvSpPr/>
          <p:nvPr>
            <p:ph idx="2" type="pic"/>
          </p:nvPr>
        </p:nvSpPr>
        <p:spPr>
          <a:xfrm>
            <a:off x="6163056" y="0"/>
            <a:ext cx="6028944" cy="611168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93" name="Google Shape;693;p69"/>
          <p:cNvSpPr/>
          <p:nvPr>
            <p:ph idx="3" type="pic"/>
          </p:nvPr>
        </p:nvSpPr>
        <p:spPr>
          <a:xfrm>
            <a:off x="3081528" y="3118437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94" name="Google Shape;694;p69"/>
          <p:cNvSpPr/>
          <p:nvPr>
            <p:ph idx="4" type="pic"/>
          </p:nvPr>
        </p:nvSpPr>
        <p:spPr>
          <a:xfrm>
            <a:off x="3081528" y="0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95" name="Google Shape;695;p69"/>
          <p:cNvSpPr/>
          <p:nvPr>
            <p:ph idx="5" type="pic"/>
          </p:nvPr>
        </p:nvSpPr>
        <p:spPr>
          <a:xfrm>
            <a:off x="0" y="3118437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96" name="Google Shape;696;p69"/>
          <p:cNvSpPr/>
          <p:nvPr>
            <p:ph idx="6" type="pic"/>
          </p:nvPr>
        </p:nvSpPr>
        <p:spPr>
          <a:xfrm>
            <a:off x="0" y="0"/>
            <a:ext cx="2944368" cy="2993251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697" name="Google Shape;697;p69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8" name="Google Shape;698;p69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699" name="Google Shape;699;p69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69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69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2" name="Google Shape;702;p69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3" name="Google Shape;703;p69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4" name="Google Shape;704;p69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2 + Bar">
  <p:cSld name="Photo: Mosaic 2 + Bar">
    <p:bg>
      <p:bgPr>
        <a:solidFill>
          <a:schemeClr val="lt1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0"/>
          <p:cNvSpPr/>
          <p:nvPr>
            <p:ph idx="2" type="pic"/>
          </p:nvPr>
        </p:nvSpPr>
        <p:spPr>
          <a:xfrm>
            <a:off x="9247632" y="3118437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07" name="Google Shape;707;p70"/>
          <p:cNvSpPr/>
          <p:nvPr>
            <p:ph idx="3" type="pic"/>
          </p:nvPr>
        </p:nvSpPr>
        <p:spPr>
          <a:xfrm>
            <a:off x="9247632" y="0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08" name="Google Shape;708;p70"/>
          <p:cNvSpPr/>
          <p:nvPr>
            <p:ph idx="4" type="pic"/>
          </p:nvPr>
        </p:nvSpPr>
        <p:spPr>
          <a:xfrm>
            <a:off x="6160475" y="3118437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09" name="Google Shape;709;p70"/>
          <p:cNvSpPr/>
          <p:nvPr>
            <p:ph idx="5" type="pic"/>
          </p:nvPr>
        </p:nvSpPr>
        <p:spPr>
          <a:xfrm>
            <a:off x="6160475" y="0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10" name="Google Shape;710;p70"/>
          <p:cNvSpPr/>
          <p:nvPr>
            <p:ph idx="6" type="pic"/>
          </p:nvPr>
        </p:nvSpPr>
        <p:spPr>
          <a:xfrm>
            <a:off x="0" y="0"/>
            <a:ext cx="6017685" cy="611168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11" name="Google Shape;711;p70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2" name="Google Shape;712;p70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713" name="Google Shape;713;p70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70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70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6" name="Google Shape;716;p70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7" name="Google Shape;717;p70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8" name="Google Shape;718;p70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3 + Bar">
  <p:cSld name="Photo: Mosaic 3 + Bar">
    <p:bg>
      <p:bgPr>
        <a:solidFill>
          <a:schemeClr val="lt1"/>
        </a:solidFill>
      </p:bgPr>
    </p:bg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71"/>
          <p:cNvSpPr/>
          <p:nvPr>
            <p:ph idx="2" type="pic"/>
          </p:nvPr>
        </p:nvSpPr>
        <p:spPr>
          <a:xfrm>
            <a:off x="6166104" y="0"/>
            <a:ext cx="6025896" cy="611168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21" name="Google Shape;721;p71"/>
          <p:cNvSpPr/>
          <p:nvPr>
            <p:ph idx="3" type="pic"/>
          </p:nvPr>
        </p:nvSpPr>
        <p:spPr>
          <a:xfrm>
            <a:off x="3083052" y="0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22" name="Google Shape;722;p71"/>
          <p:cNvSpPr/>
          <p:nvPr>
            <p:ph idx="4" type="pic"/>
          </p:nvPr>
        </p:nvSpPr>
        <p:spPr>
          <a:xfrm>
            <a:off x="0" y="3118437"/>
            <a:ext cx="602742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23" name="Google Shape;723;p71"/>
          <p:cNvSpPr/>
          <p:nvPr>
            <p:ph idx="5" type="pic"/>
          </p:nvPr>
        </p:nvSpPr>
        <p:spPr>
          <a:xfrm>
            <a:off x="0" y="0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24" name="Google Shape;724;p71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5" name="Google Shape;725;p71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726" name="Google Shape;726;p71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71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71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9" name="Google Shape;729;p71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0" name="Google Shape;730;p71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1" name="Google Shape;731;p71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57200" y="3348968"/>
            <a:ext cx="11277600" cy="1316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98999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8999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8999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8999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8999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None/>
              <a:defRPr sz="1600">
                <a:solidFill>
                  <a:srgbClr val="98999A"/>
                </a:solidFill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016299"/>
            <a:ext cx="1127760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5 + Bar">
  <p:cSld name="Photo: Mosaic 5 + Bar">
    <p:bg>
      <p:bgPr>
        <a:solidFill>
          <a:schemeClr val="lt1"/>
        </a:soli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72"/>
          <p:cNvSpPr/>
          <p:nvPr>
            <p:ph idx="2" type="pic"/>
          </p:nvPr>
        </p:nvSpPr>
        <p:spPr>
          <a:xfrm>
            <a:off x="6166104" y="3118437"/>
            <a:ext cx="6025896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34" name="Google Shape;734;p72"/>
          <p:cNvSpPr/>
          <p:nvPr>
            <p:ph idx="3" type="pic"/>
          </p:nvPr>
        </p:nvSpPr>
        <p:spPr>
          <a:xfrm>
            <a:off x="3083052" y="3118437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35" name="Google Shape;735;p72"/>
          <p:cNvSpPr/>
          <p:nvPr>
            <p:ph idx="4" type="pic"/>
          </p:nvPr>
        </p:nvSpPr>
        <p:spPr>
          <a:xfrm>
            <a:off x="0" y="3118437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36" name="Google Shape;736;p72"/>
          <p:cNvSpPr/>
          <p:nvPr>
            <p:ph idx="5" type="pic"/>
          </p:nvPr>
        </p:nvSpPr>
        <p:spPr>
          <a:xfrm>
            <a:off x="9247632" y="0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37" name="Google Shape;737;p72"/>
          <p:cNvSpPr/>
          <p:nvPr>
            <p:ph idx="6" type="pic"/>
          </p:nvPr>
        </p:nvSpPr>
        <p:spPr>
          <a:xfrm>
            <a:off x="0" y="0"/>
            <a:ext cx="9107424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38" name="Google Shape;738;p72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72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740" name="Google Shape;740;p72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72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72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3" name="Google Shape;743;p72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4" name="Google Shape;744;p72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5" name="Google Shape;745;p72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6 + Bar">
  <p:cSld name="Photo: Mosaic 6 + Bar">
    <p:bg>
      <p:bgPr>
        <a:solidFill>
          <a:schemeClr val="lt1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73"/>
          <p:cNvSpPr/>
          <p:nvPr>
            <p:ph idx="2" type="pic"/>
          </p:nvPr>
        </p:nvSpPr>
        <p:spPr>
          <a:xfrm>
            <a:off x="0" y="0"/>
            <a:ext cx="6035040" cy="611168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48" name="Google Shape;748;p73"/>
          <p:cNvSpPr/>
          <p:nvPr>
            <p:ph idx="3" type="pic"/>
          </p:nvPr>
        </p:nvSpPr>
        <p:spPr>
          <a:xfrm>
            <a:off x="6156960" y="3118437"/>
            <a:ext cx="60350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49" name="Google Shape;749;p73"/>
          <p:cNvSpPr/>
          <p:nvPr>
            <p:ph idx="4" type="pic"/>
          </p:nvPr>
        </p:nvSpPr>
        <p:spPr>
          <a:xfrm>
            <a:off x="6156960" y="0"/>
            <a:ext cx="60350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50" name="Google Shape;750;p73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1" name="Google Shape;751;p73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752" name="Google Shape;752;p73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73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73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5" name="Google Shape;755;p73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6" name="Google Shape;756;p73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7" name="Google Shape;757;p73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7 + Bar">
  <p:cSld name="Photo: Mosaic 7 + Bar">
    <p:bg>
      <p:bgPr>
        <a:solidFill>
          <a:schemeClr val="lt1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74"/>
          <p:cNvSpPr/>
          <p:nvPr>
            <p:ph idx="2" type="pic"/>
          </p:nvPr>
        </p:nvSpPr>
        <p:spPr>
          <a:xfrm>
            <a:off x="6156960" y="0"/>
            <a:ext cx="60350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60" name="Google Shape;760;p74"/>
          <p:cNvSpPr/>
          <p:nvPr>
            <p:ph idx="3" type="pic"/>
          </p:nvPr>
        </p:nvSpPr>
        <p:spPr>
          <a:xfrm>
            <a:off x="0" y="3118437"/>
            <a:ext cx="602284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61" name="Google Shape;761;p74"/>
          <p:cNvSpPr/>
          <p:nvPr>
            <p:ph idx="4" type="pic"/>
          </p:nvPr>
        </p:nvSpPr>
        <p:spPr>
          <a:xfrm>
            <a:off x="0" y="0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62" name="Google Shape;762;p74"/>
          <p:cNvSpPr/>
          <p:nvPr>
            <p:ph idx="5" type="pic"/>
          </p:nvPr>
        </p:nvSpPr>
        <p:spPr>
          <a:xfrm>
            <a:off x="3078480" y="0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63" name="Google Shape;763;p74"/>
          <p:cNvSpPr/>
          <p:nvPr>
            <p:ph idx="6" type="pic"/>
          </p:nvPr>
        </p:nvSpPr>
        <p:spPr>
          <a:xfrm>
            <a:off x="6156960" y="3118437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64" name="Google Shape;764;p74"/>
          <p:cNvSpPr/>
          <p:nvPr>
            <p:ph idx="7" type="pic"/>
          </p:nvPr>
        </p:nvSpPr>
        <p:spPr>
          <a:xfrm>
            <a:off x="9247632" y="3118437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65" name="Google Shape;765;p74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6" name="Google Shape;766;p74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767" name="Google Shape;767;p74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74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74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0" name="Google Shape;770;p74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1" name="Google Shape;771;p74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2" name="Google Shape;772;p74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8 + Bar">
  <p:cSld name="Photo: Mosaic 8 + Bar">
    <p:bg>
      <p:bgPr>
        <a:solidFill>
          <a:schemeClr val="lt1"/>
        </a:solid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75"/>
          <p:cNvSpPr/>
          <p:nvPr>
            <p:ph idx="2" type="pic"/>
          </p:nvPr>
        </p:nvSpPr>
        <p:spPr>
          <a:xfrm>
            <a:off x="4107180" y="3118437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75" name="Google Shape;775;p75"/>
          <p:cNvSpPr/>
          <p:nvPr>
            <p:ph idx="3" type="pic"/>
          </p:nvPr>
        </p:nvSpPr>
        <p:spPr>
          <a:xfrm>
            <a:off x="8214360" y="3118437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76" name="Google Shape;776;p75"/>
          <p:cNvSpPr/>
          <p:nvPr>
            <p:ph idx="4" type="pic"/>
          </p:nvPr>
        </p:nvSpPr>
        <p:spPr>
          <a:xfrm>
            <a:off x="0" y="0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77" name="Google Shape;777;p75"/>
          <p:cNvSpPr/>
          <p:nvPr>
            <p:ph idx="5" type="pic"/>
          </p:nvPr>
        </p:nvSpPr>
        <p:spPr>
          <a:xfrm>
            <a:off x="0" y="3118437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78" name="Google Shape;778;p75"/>
          <p:cNvSpPr/>
          <p:nvPr>
            <p:ph idx="6" type="pic"/>
          </p:nvPr>
        </p:nvSpPr>
        <p:spPr>
          <a:xfrm>
            <a:off x="4107180" y="0"/>
            <a:ext cx="808482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79" name="Google Shape;779;p75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p75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781" name="Google Shape;781;p75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75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75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4" name="Google Shape;784;p75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75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6" name="Google Shape;786;p75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9 + Bar">
  <p:cSld name="Photo: Mosaic 9 + Bar">
    <p:bg>
      <p:bgPr>
        <a:solidFill>
          <a:schemeClr val="lt1"/>
        </a:solidFill>
      </p:bgPr>
    </p:bg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6"/>
          <p:cNvSpPr/>
          <p:nvPr>
            <p:ph idx="2" type="pic"/>
          </p:nvPr>
        </p:nvSpPr>
        <p:spPr>
          <a:xfrm>
            <a:off x="4107180" y="3118437"/>
            <a:ext cx="808482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89" name="Google Shape;789;p76"/>
          <p:cNvSpPr/>
          <p:nvPr>
            <p:ph idx="3" type="pic"/>
          </p:nvPr>
        </p:nvSpPr>
        <p:spPr>
          <a:xfrm>
            <a:off x="4107180" y="0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90" name="Google Shape;790;p76"/>
          <p:cNvSpPr/>
          <p:nvPr>
            <p:ph idx="4" type="pic"/>
          </p:nvPr>
        </p:nvSpPr>
        <p:spPr>
          <a:xfrm>
            <a:off x="8214360" y="0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91" name="Google Shape;791;p76"/>
          <p:cNvSpPr/>
          <p:nvPr>
            <p:ph idx="5" type="pic"/>
          </p:nvPr>
        </p:nvSpPr>
        <p:spPr>
          <a:xfrm>
            <a:off x="0" y="0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92" name="Google Shape;792;p76"/>
          <p:cNvSpPr/>
          <p:nvPr>
            <p:ph idx="6" type="pic"/>
          </p:nvPr>
        </p:nvSpPr>
        <p:spPr>
          <a:xfrm>
            <a:off x="0" y="3118437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793" name="Google Shape;793;p76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76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795" name="Google Shape;795;p76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76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76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8" name="Google Shape;798;p76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9" name="Google Shape;799;p76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0" name="Google Shape;800;p76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10 + Bar" showMasterSp="0">
  <p:cSld name="Photo: Mosaic 10 + Bar"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77"/>
          <p:cNvSpPr/>
          <p:nvPr>
            <p:ph idx="2" type="pic"/>
          </p:nvPr>
        </p:nvSpPr>
        <p:spPr>
          <a:xfrm>
            <a:off x="8214360" y="0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03" name="Google Shape;803;p77"/>
          <p:cNvSpPr/>
          <p:nvPr>
            <p:ph idx="3" type="pic"/>
          </p:nvPr>
        </p:nvSpPr>
        <p:spPr>
          <a:xfrm>
            <a:off x="0" y="0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04" name="Google Shape;804;p77"/>
          <p:cNvSpPr/>
          <p:nvPr>
            <p:ph idx="4" type="pic"/>
          </p:nvPr>
        </p:nvSpPr>
        <p:spPr>
          <a:xfrm>
            <a:off x="4107180" y="0"/>
            <a:ext cx="3977640" cy="194789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05" name="Google Shape;805;p77"/>
          <p:cNvSpPr/>
          <p:nvPr>
            <p:ph idx="5" type="pic"/>
          </p:nvPr>
        </p:nvSpPr>
        <p:spPr>
          <a:xfrm>
            <a:off x="8214360" y="3118437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06" name="Google Shape;806;p77"/>
          <p:cNvSpPr/>
          <p:nvPr>
            <p:ph idx="6" type="pic"/>
          </p:nvPr>
        </p:nvSpPr>
        <p:spPr>
          <a:xfrm>
            <a:off x="0" y="3118437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07" name="Google Shape;807;p77"/>
          <p:cNvSpPr/>
          <p:nvPr>
            <p:ph idx="7" type="pic"/>
          </p:nvPr>
        </p:nvSpPr>
        <p:spPr>
          <a:xfrm>
            <a:off x="4107180" y="2072644"/>
            <a:ext cx="3977640" cy="196008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08" name="Google Shape;808;p77"/>
          <p:cNvSpPr/>
          <p:nvPr>
            <p:ph idx="8" type="pic"/>
          </p:nvPr>
        </p:nvSpPr>
        <p:spPr>
          <a:xfrm>
            <a:off x="4107180" y="4151602"/>
            <a:ext cx="3977640" cy="196008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09" name="Google Shape;809;p77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0" name="Google Shape;810;p77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811" name="Google Shape;811;p77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77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77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4" name="Google Shape;814;p77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5" name="Google Shape;815;p77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6" name="Google Shape;816;p77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11 + Bar" showMasterSp="0">
  <p:cSld name="Photo: Mosaic 11 + Bar">
    <p:bg>
      <p:bgPr>
        <a:solidFill>
          <a:schemeClr val="lt1"/>
        </a:solidFill>
      </p:bgPr>
    </p:bg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8"/>
          <p:cNvSpPr/>
          <p:nvPr>
            <p:ph idx="2" type="pic"/>
          </p:nvPr>
        </p:nvSpPr>
        <p:spPr>
          <a:xfrm>
            <a:off x="4107180" y="0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19" name="Google Shape;819;p78"/>
          <p:cNvSpPr/>
          <p:nvPr>
            <p:ph idx="3" type="pic"/>
          </p:nvPr>
        </p:nvSpPr>
        <p:spPr>
          <a:xfrm>
            <a:off x="0" y="0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20" name="Google Shape;820;p78"/>
          <p:cNvSpPr/>
          <p:nvPr>
            <p:ph idx="4" type="pic"/>
          </p:nvPr>
        </p:nvSpPr>
        <p:spPr>
          <a:xfrm>
            <a:off x="8214360" y="1"/>
            <a:ext cx="3977640" cy="194789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21" name="Google Shape;821;p78"/>
          <p:cNvSpPr/>
          <p:nvPr>
            <p:ph idx="5" type="pic"/>
          </p:nvPr>
        </p:nvSpPr>
        <p:spPr>
          <a:xfrm>
            <a:off x="0" y="3112123"/>
            <a:ext cx="808482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22" name="Google Shape;822;p78"/>
          <p:cNvSpPr/>
          <p:nvPr>
            <p:ph idx="6" type="pic"/>
          </p:nvPr>
        </p:nvSpPr>
        <p:spPr>
          <a:xfrm>
            <a:off x="8214360" y="2072644"/>
            <a:ext cx="3977640" cy="196008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23" name="Google Shape;823;p78"/>
          <p:cNvSpPr/>
          <p:nvPr>
            <p:ph idx="7" type="pic"/>
          </p:nvPr>
        </p:nvSpPr>
        <p:spPr>
          <a:xfrm>
            <a:off x="8214360" y="4151602"/>
            <a:ext cx="3977640" cy="196008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24" name="Google Shape;824;p78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5" name="Google Shape;825;p78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826" name="Google Shape;826;p78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78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78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9" name="Google Shape;829;p78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0" name="Google Shape;830;p78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1" name="Google Shape;831;p78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12 + Bar">
  <p:cSld name="Photo: Mosaic 12 + Bar">
    <p:bg>
      <p:bgPr>
        <a:solidFill>
          <a:schemeClr val="lt1"/>
        </a:soli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79"/>
          <p:cNvSpPr/>
          <p:nvPr>
            <p:ph idx="2" type="pic"/>
          </p:nvPr>
        </p:nvSpPr>
        <p:spPr>
          <a:xfrm>
            <a:off x="9247632" y="3118436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34" name="Google Shape;834;p79"/>
          <p:cNvSpPr/>
          <p:nvPr>
            <p:ph idx="3" type="pic"/>
          </p:nvPr>
        </p:nvSpPr>
        <p:spPr>
          <a:xfrm>
            <a:off x="9247632" y="0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35" name="Google Shape;835;p79"/>
          <p:cNvSpPr/>
          <p:nvPr>
            <p:ph idx="4" type="pic"/>
          </p:nvPr>
        </p:nvSpPr>
        <p:spPr>
          <a:xfrm>
            <a:off x="6163056" y="4151602"/>
            <a:ext cx="2944368" cy="196008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36" name="Google Shape;836;p79"/>
          <p:cNvSpPr/>
          <p:nvPr>
            <p:ph idx="5" type="pic"/>
          </p:nvPr>
        </p:nvSpPr>
        <p:spPr>
          <a:xfrm>
            <a:off x="6163056" y="0"/>
            <a:ext cx="2944368" cy="196008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37" name="Google Shape;837;p79"/>
          <p:cNvSpPr/>
          <p:nvPr>
            <p:ph idx="6" type="pic"/>
          </p:nvPr>
        </p:nvSpPr>
        <p:spPr>
          <a:xfrm>
            <a:off x="3081528" y="3118436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38" name="Google Shape;838;p79"/>
          <p:cNvSpPr/>
          <p:nvPr>
            <p:ph idx="7" type="pic"/>
          </p:nvPr>
        </p:nvSpPr>
        <p:spPr>
          <a:xfrm>
            <a:off x="3081528" y="0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39" name="Google Shape;839;p79"/>
          <p:cNvSpPr/>
          <p:nvPr>
            <p:ph idx="8" type="pic"/>
          </p:nvPr>
        </p:nvSpPr>
        <p:spPr>
          <a:xfrm>
            <a:off x="0" y="3118436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40" name="Google Shape;840;p79"/>
          <p:cNvSpPr/>
          <p:nvPr>
            <p:ph idx="9" type="pic"/>
          </p:nvPr>
        </p:nvSpPr>
        <p:spPr>
          <a:xfrm>
            <a:off x="0" y="0"/>
            <a:ext cx="2944368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41" name="Google Shape;841;p79"/>
          <p:cNvSpPr/>
          <p:nvPr>
            <p:ph idx="13" type="pic"/>
          </p:nvPr>
        </p:nvSpPr>
        <p:spPr>
          <a:xfrm>
            <a:off x="6163056" y="2075801"/>
            <a:ext cx="2944368" cy="196008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42" name="Google Shape;842;p79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3" name="Google Shape;843;p79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844" name="Google Shape;844;p79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79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79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7" name="Google Shape;847;p79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8" name="Google Shape;848;p79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9" name="Google Shape;849;p79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13 + Bar">
  <p:cSld name="Photo: Mosaic 13 + Bar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80"/>
          <p:cNvSpPr/>
          <p:nvPr>
            <p:ph idx="2" type="pic"/>
          </p:nvPr>
        </p:nvSpPr>
        <p:spPr>
          <a:xfrm>
            <a:off x="8214360" y="0"/>
            <a:ext cx="3977640" cy="6105374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52" name="Google Shape;852;p80"/>
          <p:cNvSpPr/>
          <p:nvPr>
            <p:ph idx="3" type="pic"/>
          </p:nvPr>
        </p:nvSpPr>
        <p:spPr>
          <a:xfrm>
            <a:off x="0" y="0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53" name="Google Shape;853;p80"/>
          <p:cNvSpPr/>
          <p:nvPr>
            <p:ph idx="4" type="pic"/>
          </p:nvPr>
        </p:nvSpPr>
        <p:spPr>
          <a:xfrm>
            <a:off x="4107180" y="0"/>
            <a:ext cx="3977640" cy="196008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54" name="Google Shape;854;p80"/>
          <p:cNvSpPr/>
          <p:nvPr>
            <p:ph idx="5" type="pic"/>
          </p:nvPr>
        </p:nvSpPr>
        <p:spPr>
          <a:xfrm>
            <a:off x="0" y="3112122"/>
            <a:ext cx="3977640" cy="2993252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55" name="Google Shape;855;p80"/>
          <p:cNvSpPr/>
          <p:nvPr>
            <p:ph idx="6" type="pic"/>
          </p:nvPr>
        </p:nvSpPr>
        <p:spPr>
          <a:xfrm>
            <a:off x="4107180" y="2072644"/>
            <a:ext cx="3977640" cy="196008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56" name="Google Shape;856;p80"/>
          <p:cNvSpPr/>
          <p:nvPr>
            <p:ph idx="7" type="pic"/>
          </p:nvPr>
        </p:nvSpPr>
        <p:spPr>
          <a:xfrm>
            <a:off x="4107180" y="4145288"/>
            <a:ext cx="3977640" cy="1960086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57" name="Google Shape;857;p80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8" name="Google Shape;858;p80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859" name="Google Shape;859;p80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80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80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2" name="Google Shape;862;p80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3" name="Google Shape;863;p80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4" name="Google Shape;864;p80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: Mosaic 14 + Bar">
  <p:cSld name="Photo: Mosaic 14 + Bar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81"/>
          <p:cNvSpPr/>
          <p:nvPr>
            <p:ph idx="2" type="pic"/>
          </p:nvPr>
        </p:nvSpPr>
        <p:spPr>
          <a:xfrm>
            <a:off x="8745056" y="3112122"/>
            <a:ext cx="3446944" cy="299324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67" name="Google Shape;867;p81"/>
          <p:cNvSpPr/>
          <p:nvPr>
            <p:ph idx="3" type="pic"/>
          </p:nvPr>
        </p:nvSpPr>
        <p:spPr>
          <a:xfrm>
            <a:off x="1" y="0"/>
            <a:ext cx="12192000" cy="2993250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68" name="Google Shape;868;p81"/>
          <p:cNvSpPr/>
          <p:nvPr>
            <p:ph idx="4" type="pic"/>
          </p:nvPr>
        </p:nvSpPr>
        <p:spPr>
          <a:xfrm>
            <a:off x="1" y="3112122"/>
            <a:ext cx="3394780" cy="299324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69" name="Google Shape;869;p81"/>
          <p:cNvSpPr/>
          <p:nvPr>
            <p:ph idx="5" type="pic"/>
          </p:nvPr>
        </p:nvSpPr>
        <p:spPr>
          <a:xfrm>
            <a:off x="3516700" y="3112122"/>
            <a:ext cx="5106436" cy="2993249"/>
          </a:xfrm>
          <a:prstGeom prst="rect">
            <a:avLst/>
          </a:prstGeom>
          <a:solidFill>
            <a:srgbClr val="DCDCDC">
              <a:alpha val="49803"/>
            </a:srgbClr>
          </a:solidFill>
          <a:ln>
            <a:noFill/>
          </a:ln>
        </p:spPr>
      </p:sp>
      <p:sp>
        <p:nvSpPr>
          <p:cNvPr id="870" name="Google Shape;870;p81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1" name="Google Shape;871;p81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872" name="Google Shape;872;p81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81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81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5" name="Google Shape;875;p81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6" name="Google Shape;876;p81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7" name="Google Shape;877;p81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28601"/>
            <a:ext cx="1127760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4" name="Google Shape;64;p10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65" name="Google Shape;65;p10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57200" y="1825625"/>
            <a:ext cx="1127760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o not use">
  <p:cSld name="3_do not use">
    <p:bg>
      <p:bgPr>
        <a:solidFill>
          <a:schemeClr val="dk2"/>
        </a:solidFill>
      </p:bgPr>
    </p:bg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82"/>
          <p:cNvSpPr txBox="1"/>
          <p:nvPr/>
        </p:nvSpPr>
        <p:spPr>
          <a:xfrm>
            <a:off x="228600" y="1459230"/>
            <a:ext cx="11734800" cy="3939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br>
              <a:rPr lang="en-US" sz="1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Placeholder</a:t>
            </a: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chemeClr val="dk2"/>
        </a:solidFill>
      </p:bgPr>
    </p:bg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3"/>
          <p:cNvSpPr/>
          <p:nvPr>
            <p:ph idx="2" type="media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F6F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6F6"/>
              </a:buClr>
              <a:buSzPts val="2400"/>
              <a:buFont typeface="Roboto"/>
              <a:buChar char="—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6F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6F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6F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57199" y="1825626"/>
            <a:ext cx="5400847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—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2" type="body"/>
          </p:nvPr>
        </p:nvSpPr>
        <p:spPr>
          <a:xfrm>
            <a:off x="6333953" y="1825626"/>
            <a:ext cx="5400847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—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-1221327" y="6484845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9" name="Google Shape;79;p11"/>
          <p:cNvGrpSpPr/>
          <p:nvPr/>
        </p:nvGrpSpPr>
        <p:grpSpPr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80" name="Google Shape;80;p11"/>
            <p:cNvSpPr/>
            <p:nvPr/>
          </p:nvSpPr>
          <p:spPr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0" y="1302"/>
              <a:ext cx="5707" cy="1720"/>
            </a:xfrm>
            <a:custGeom>
              <a:rect b="b" l="l" r="r" t="t"/>
              <a:pathLst>
                <a:path extrusionOk="0" h="3689" w="12347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5979" y="1299"/>
              <a:ext cx="1701" cy="1714"/>
            </a:xfrm>
            <a:custGeom>
              <a:rect b="b" l="l" r="r" t="t"/>
              <a:pathLst>
                <a:path extrusionOk="0" h="3678" w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1"/>
          <p:cNvSpPr txBox="1"/>
          <p:nvPr>
            <p:ph type="title"/>
          </p:nvPr>
        </p:nvSpPr>
        <p:spPr>
          <a:xfrm>
            <a:off x="457200" y="228601"/>
            <a:ext cx="1127760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8.xml"/><Relationship Id="rId45" Type="http://schemas.openxmlformats.org/officeDocument/2006/relationships/slideLayout" Target="../slideLayouts/slideLayout47.xml"/><Relationship Id="rId80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48" Type="http://schemas.openxmlformats.org/officeDocument/2006/relationships/slideLayout" Target="../slideLayouts/slideLayout50.xml"/><Relationship Id="rId47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73" Type="http://schemas.openxmlformats.org/officeDocument/2006/relationships/slideLayout" Target="../slideLayouts/slideLayout75.xml"/><Relationship Id="rId72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33.xml"/><Relationship Id="rId75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37.xml"/><Relationship Id="rId79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36.xml"/><Relationship Id="rId78" Type="http://schemas.openxmlformats.org/officeDocument/2006/relationships/slideLayout" Target="../slideLayouts/slideLayout80.xml"/><Relationship Id="rId71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41.xml"/><Relationship Id="rId38" Type="http://schemas.openxmlformats.org/officeDocument/2006/relationships/slideLayout" Target="../slideLayouts/slideLayout40.xml"/><Relationship Id="rId62" Type="http://schemas.openxmlformats.org/officeDocument/2006/relationships/slideLayout" Target="../slideLayouts/slideLayout64.xml"/><Relationship Id="rId61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23.xml"/><Relationship Id="rId65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26.xml"/><Relationship Id="rId68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9.xml"/><Relationship Id="rId60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27.xml"/><Relationship Id="rId69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1.xml"/><Relationship Id="rId51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13.xml"/><Relationship Id="rId5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2.xml"/><Relationship Id="rId54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17.xml"/><Relationship Id="rId5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16.xml"/><Relationship Id="rId58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228601"/>
            <a:ext cx="1127760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825625"/>
            <a:ext cx="1127760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F6F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6F6"/>
              </a:buClr>
              <a:buSzPts val="2400"/>
              <a:buFont typeface="Roboto"/>
              <a:buChar char="—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6F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6F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6F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838200" y="9776558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4F4F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4F4F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4F4F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900">
                <a:solidFill>
                  <a:srgbClr val="F4F4F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900">
                <a:solidFill>
                  <a:srgbClr val="F4F4F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900">
                <a:solidFill>
                  <a:srgbClr val="F4F4F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900">
                <a:solidFill>
                  <a:srgbClr val="F4F4F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900">
                <a:solidFill>
                  <a:srgbClr val="F4F4F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900">
                <a:solidFill>
                  <a:srgbClr val="F4F4F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900">
                <a:solidFill>
                  <a:srgbClr val="F4F4F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900">
                <a:solidFill>
                  <a:srgbClr val="F4F4F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mc:AlternateContent>
    <mc:Choice Requires="p14">
      <p:transition p14:dur="10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4">
          <p15:clr>
            <a:srgbClr val="F26B43"/>
          </p15:clr>
        </p15:guide>
        <p15:guide id="2" pos="7536">
          <p15:clr>
            <a:srgbClr val="F26B43"/>
          </p15:clr>
        </p15:guide>
        <p15:guide id="3" orient="horz" pos="144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pos="288">
          <p15:clr>
            <a:srgbClr val="A4A3A4"/>
          </p15:clr>
        </p15:guide>
        <p15:guide id="7" pos="739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457200" y="228601"/>
            <a:ext cx="11277600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457200" y="1825625"/>
            <a:ext cx="1127760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B9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B9C"/>
              </a:buClr>
              <a:buSzPts val="2400"/>
              <a:buFont typeface="Roboto"/>
              <a:buChar char="—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B9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B9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B9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838200" y="9776558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228600" y="6356350"/>
            <a:ext cx="4318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90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90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90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90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90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90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90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90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7" r:id="rId68"/>
    <p:sldLayoutId id="2147483718" r:id="rId69"/>
    <p:sldLayoutId id="2147483719" r:id="rId70"/>
    <p:sldLayoutId id="2147483720" r:id="rId71"/>
    <p:sldLayoutId id="2147483721" r:id="rId72"/>
    <p:sldLayoutId id="2147483722" r:id="rId73"/>
    <p:sldLayoutId id="2147483723" r:id="rId74"/>
    <p:sldLayoutId id="2147483724" r:id="rId75"/>
    <p:sldLayoutId id="2147483725" r:id="rId76"/>
    <p:sldLayoutId id="2147483726" r:id="rId77"/>
    <p:sldLayoutId id="2147483727" r:id="rId78"/>
    <p:sldLayoutId id="2147483728" r:id="rId79"/>
  </p:sldLayoutIdLst>
  <mc:AlternateContent>
    <mc:Choice Requires="p14">
      <p:transition p14:dur="10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4">
          <p15:clr>
            <a:srgbClr val="F26B43"/>
          </p15:clr>
        </p15:guide>
        <p15:guide id="2" pos="7536">
          <p15:clr>
            <a:srgbClr val="F26B43"/>
          </p15:clr>
        </p15:guide>
        <p15:guide id="3" orient="horz" pos="144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pos="288">
          <p15:clr>
            <a:srgbClr val="A4A3A4"/>
          </p15:clr>
        </p15:guide>
        <p15:guide id="7" pos="73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84"/>
          <p:cNvSpPr txBox="1"/>
          <p:nvPr>
            <p:ph type="ctrTitle"/>
          </p:nvPr>
        </p:nvSpPr>
        <p:spPr>
          <a:xfrm>
            <a:off x="228600" y="228600"/>
            <a:ext cx="11735708" cy="187880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Early Work On Image Pattern Analysis</a:t>
            </a:r>
            <a:endParaRPr/>
          </a:p>
        </p:txBody>
      </p:sp>
      <p:sp>
        <p:nvSpPr>
          <p:cNvPr id="888" name="Google Shape;888;p84"/>
          <p:cNvSpPr txBox="1"/>
          <p:nvPr>
            <p:ph idx="1" type="subTitle"/>
          </p:nvPr>
        </p:nvSpPr>
        <p:spPr>
          <a:xfrm>
            <a:off x="228600" y="2197381"/>
            <a:ext cx="11734800" cy="560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Erik Cruz Martinez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93"/>
          <p:cNvSpPr txBox="1"/>
          <p:nvPr>
            <p:ph type="title"/>
          </p:nvPr>
        </p:nvSpPr>
        <p:spPr>
          <a:xfrm>
            <a:off x="998991" y="365125"/>
            <a:ext cx="4602600" cy="32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Latent Space with </a:t>
            </a:r>
            <a:r>
              <a:rPr lang="en-US"/>
              <a:t>Kernel Density Estimation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94"/>
          <p:cNvSpPr txBox="1"/>
          <p:nvPr>
            <p:ph type="title"/>
          </p:nvPr>
        </p:nvSpPr>
        <p:spPr>
          <a:xfrm>
            <a:off x="457200" y="228601"/>
            <a:ext cx="54303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Understanding Latent Space</a:t>
            </a:r>
            <a:endParaRPr/>
          </a:p>
        </p:txBody>
      </p:sp>
      <p:sp>
        <p:nvSpPr>
          <p:cNvPr id="994" name="Google Shape;994;p94"/>
          <p:cNvSpPr txBox="1"/>
          <p:nvPr>
            <p:ph idx="1" type="body"/>
          </p:nvPr>
        </p:nvSpPr>
        <p:spPr>
          <a:xfrm>
            <a:off x="457200" y="1825625"/>
            <a:ext cx="54303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Latent Space is a compressed, lower-dimensional data that captures its essential features and hidden relationships 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Each point represents features extracted from data (like image patches)</a:t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Similar patterns are placed close together in the latent space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 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995" name="Google Shape;995;p94" title="image_latent_space-1024x58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253" y="1283475"/>
            <a:ext cx="5999747" cy="345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95"/>
          <p:cNvSpPr txBox="1"/>
          <p:nvPr>
            <p:ph type="title"/>
          </p:nvPr>
        </p:nvSpPr>
        <p:spPr>
          <a:xfrm>
            <a:off x="457200" y="228601"/>
            <a:ext cx="54303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Latent Space with KDE</a:t>
            </a:r>
            <a:endParaRPr/>
          </a:p>
        </p:txBody>
      </p:sp>
      <p:sp>
        <p:nvSpPr>
          <p:cNvPr id="1001" name="Google Shape;1001;p95"/>
          <p:cNvSpPr txBox="1"/>
          <p:nvPr>
            <p:ph idx="1" type="body"/>
          </p:nvPr>
        </p:nvSpPr>
        <p:spPr>
          <a:xfrm>
            <a:off x="457200" y="1825625"/>
            <a:ext cx="54303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Kernel </a:t>
            </a:r>
            <a:r>
              <a:rPr b="1" lang="en-US"/>
              <a:t>Density</a:t>
            </a:r>
            <a:r>
              <a:rPr b="1" lang="en-US"/>
              <a:t> Estimation (KDE): highlights </a:t>
            </a:r>
            <a:r>
              <a:rPr b="1" lang="en-US"/>
              <a:t>areas</a:t>
            </a:r>
            <a:r>
              <a:rPr b="1" lang="en-US"/>
              <a:t> where many points are concentrated</a:t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It combines reduced-dimension plot (Z1,Z2,axes) with a KDE to highlight areas of concentration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 </a:t>
            </a:r>
            <a:endParaRPr b="1"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H</a:t>
            </a:r>
            <a:r>
              <a:rPr b="1" lang="en-US"/>
              <a:t>elps identify groups of similar textures or features</a:t>
            </a:r>
            <a:endParaRPr b="1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02" name="Google Shape;1002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774" r="16767" t="0"/>
          <a:stretch/>
        </p:blipFill>
        <p:spPr>
          <a:xfrm>
            <a:off x="6096000" y="-1"/>
            <a:ext cx="6096003" cy="6115550"/>
          </a:xfrm>
          <a:prstGeom prst="rect">
            <a:avLst/>
          </a:prstGeom>
          <a:solidFill>
            <a:srgbClr val="BFBFBF">
              <a:alpha val="49800"/>
            </a:srgbClr>
          </a:solidFill>
          <a:ln>
            <a:noFill/>
          </a:ln>
        </p:spPr>
      </p:pic>
      <p:pic>
        <p:nvPicPr>
          <p:cNvPr id="1003" name="Google Shape;1003;p95" title="downlo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2" y="-4775"/>
            <a:ext cx="6096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96"/>
          <p:cNvSpPr txBox="1"/>
          <p:nvPr>
            <p:ph type="title"/>
          </p:nvPr>
        </p:nvSpPr>
        <p:spPr>
          <a:xfrm>
            <a:off x="457200" y="228601"/>
            <a:ext cx="54303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Relevance to Project</a:t>
            </a:r>
            <a:endParaRPr/>
          </a:p>
        </p:txBody>
      </p:sp>
      <p:sp>
        <p:nvSpPr>
          <p:cNvPr id="1009" name="Google Shape;1009;p96"/>
          <p:cNvSpPr txBox="1"/>
          <p:nvPr>
            <p:ph idx="1" type="body"/>
          </p:nvPr>
        </p:nvSpPr>
        <p:spPr>
          <a:xfrm>
            <a:off x="457200" y="1825625"/>
            <a:ext cx="54303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-36957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Understanding latent clusters helps:</a:t>
            </a:r>
            <a:endParaRPr b="1"/>
          </a:p>
          <a:p>
            <a:pPr indent="-34607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-US"/>
              <a:t>detect and group similar textures</a:t>
            </a:r>
            <a:endParaRPr b="1"/>
          </a:p>
          <a:p>
            <a:pPr indent="-34607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-US"/>
              <a:t>Identify underlying </a:t>
            </a:r>
            <a:r>
              <a:rPr b="1" lang="en-US"/>
              <a:t>structure</a:t>
            </a:r>
            <a:r>
              <a:rPr b="1" lang="en-US"/>
              <a:t> in data</a:t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Example:</a:t>
            </a:r>
            <a:endParaRPr b="1"/>
          </a:p>
          <a:p>
            <a:pPr indent="-36957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Dots representing small image patches</a:t>
            </a:r>
            <a:endParaRPr b="1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“smooth” texture patches = form one cluster</a:t>
            </a:r>
            <a:endParaRPr b="1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“Grainy” texture patches = </a:t>
            </a:r>
            <a:r>
              <a:rPr b="1" lang="en-US"/>
              <a:t>form</a:t>
            </a:r>
            <a:r>
              <a:rPr b="1" lang="en-US"/>
              <a:t> another cluster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 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010" name="Google Shape;1010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774" r="16767" t="0"/>
          <a:stretch/>
        </p:blipFill>
        <p:spPr>
          <a:xfrm>
            <a:off x="6096000" y="-1"/>
            <a:ext cx="6096003" cy="6115550"/>
          </a:xfrm>
          <a:prstGeom prst="rect">
            <a:avLst/>
          </a:prstGeom>
          <a:solidFill>
            <a:srgbClr val="BFBFBF">
              <a:alpha val="49800"/>
            </a:srgbClr>
          </a:solidFill>
          <a:ln>
            <a:noFill/>
          </a:ln>
        </p:spPr>
      </p:pic>
      <p:pic>
        <p:nvPicPr>
          <p:cNvPr id="1011" name="Google Shape;1011;p96" title="Research latent space.png"/>
          <p:cNvPicPr preferRelativeResize="0"/>
          <p:nvPr/>
        </p:nvPicPr>
        <p:blipFill rotWithShape="1">
          <a:blip r:embed="rId4">
            <a:alphaModFix/>
          </a:blip>
          <a:srcRect b="199" l="0" r="0" t="199"/>
          <a:stretch/>
        </p:blipFill>
        <p:spPr>
          <a:xfrm>
            <a:off x="6096002" y="-4775"/>
            <a:ext cx="6096000" cy="609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97"/>
          <p:cNvSpPr txBox="1"/>
          <p:nvPr>
            <p:ph type="title"/>
          </p:nvPr>
        </p:nvSpPr>
        <p:spPr>
          <a:xfrm>
            <a:off x="6590530" y="365125"/>
            <a:ext cx="4602480" cy="3281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What Comes Next?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98"/>
          <p:cNvSpPr txBox="1"/>
          <p:nvPr>
            <p:ph type="title"/>
          </p:nvPr>
        </p:nvSpPr>
        <p:spPr>
          <a:xfrm>
            <a:off x="457200" y="228601"/>
            <a:ext cx="112776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Upcoming Goals and Tasks</a:t>
            </a:r>
            <a:endParaRPr/>
          </a:p>
        </p:txBody>
      </p:sp>
      <p:sp>
        <p:nvSpPr>
          <p:cNvPr id="1022" name="Google Shape;1022;p98"/>
          <p:cNvSpPr txBox="1"/>
          <p:nvPr>
            <p:ph idx="1" type="body"/>
          </p:nvPr>
        </p:nvSpPr>
        <p:spPr>
          <a:xfrm>
            <a:off x="457200" y="1825625"/>
            <a:ext cx="112776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2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Continue instrument lessons</a:t>
            </a:r>
            <a:endParaRPr/>
          </a:p>
          <a:p>
            <a:pPr indent="-338137" lvl="1" marL="56991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Research articles Richard provided </a:t>
            </a:r>
            <a:endParaRPr/>
          </a:p>
          <a:p>
            <a:pPr indent="-231775" lvl="2" marL="801687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Machine Learning-Based Reward-Driven Tuning of Scanning Probe Microscopy: Toward Fully Automated Microscopy</a:t>
            </a:r>
            <a:endParaRPr/>
          </a:p>
          <a:p>
            <a:pPr indent="-231775" lvl="2" marL="8016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 Practical Guide to Scanning Probe Microscopy SPM</a:t>
            </a:r>
            <a:endParaRPr/>
          </a:p>
          <a:p>
            <a:pPr indent="-338137" lvl="1" marL="56991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Take notes and understand the code from the software used to create</a:t>
            </a:r>
            <a:r>
              <a:rPr lang="en-US"/>
              <a:t> </a:t>
            </a:r>
            <a:r>
              <a:rPr b="1" lang="en-US" sz="2300">
                <a:highlight>
                  <a:schemeClr val="lt2"/>
                </a:highlight>
              </a:rPr>
              <a:t>aespm -- "A"utomated "E"xperiment on "SPM"</a:t>
            </a:r>
            <a:endParaRPr b="1" sz="23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Create demo project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85"/>
          <p:cNvSpPr txBox="1"/>
          <p:nvPr>
            <p:ph type="title"/>
          </p:nvPr>
        </p:nvSpPr>
        <p:spPr>
          <a:xfrm>
            <a:off x="457200" y="228601"/>
            <a:ext cx="112776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Goals and Topics</a:t>
            </a:r>
            <a:endParaRPr/>
          </a:p>
        </p:txBody>
      </p:sp>
      <p:sp>
        <p:nvSpPr>
          <p:cNvPr id="894" name="Google Shape;894;p85"/>
          <p:cNvSpPr txBox="1"/>
          <p:nvPr>
            <p:ph idx="1" type="body"/>
          </p:nvPr>
        </p:nvSpPr>
        <p:spPr>
          <a:xfrm>
            <a:off x="457200" y="1825625"/>
            <a:ext cx="11277600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2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Analyze and take notes over PTKFO_VAE.ipynb file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Explore methods and strategies for identifying image patterns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Meet with Richard for instrument operation lessons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Begin Creating a demo project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86"/>
          <p:cNvSpPr txBox="1"/>
          <p:nvPr>
            <p:ph type="title"/>
          </p:nvPr>
        </p:nvSpPr>
        <p:spPr>
          <a:xfrm>
            <a:off x="457200" y="228601"/>
            <a:ext cx="112776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Gathering Initial Data</a:t>
            </a:r>
            <a:endParaRPr/>
          </a:p>
        </p:txBody>
      </p:sp>
      <p:pic>
        <p:nvPicPr>
          <p:cNvPr id="900" name="Google Shape;900;p86" title="downlo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25" y="1755700"/>
            <a:ext cx="4356785" cy="4356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1" name="Google Shape;901;p86"/>
          <p:cNvGrpSpPr/>
          <p:nvPr/>
        </p:nvGrpSpPr>
        <p:grpSpPr>
          <a:xfrm>
            <a:off x="5323342" y="1352404"/>
            <a:ext cx="6640062" cy="4690210"/>
            <a:chOff x="2428875" y="1057900"/>
            <a:chExt cx="4286400" cy="3027700"/>
          </a:xfrm>
        </p:grpSpPr>
        <p:sp>
          <p:nvSpPr>
            <p:cNvPr id="902" name="Google Shape;902;p86"/>
            <p:cNvSpPr/>
            <p:nvPr/>
          </p:nvSpPr>
          <p:spPr>
            <a:xfrm>
              <a:off x="2428875" y="1057900"/>
              <a:ext cx="4286400" cy="924600"/>
            </a:xfrm>
            <a:prstGeom prst="roundRect">
              <a:avLst>
                <a:gd fmla="val 19759" name="adj"/>
              </a:avLst>
            </a:prstGeom>
            <a:solidFill>
              <a:srgbClr val="FFFFFF"/>
            </a:solidFill>
            <a:ln cap="flat" cmpd="sng" w="295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41625" lIns="141625" spcFirstLastPara="1" rIns="141625" wrap="square" tIns="1416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68"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903" name="Google Shape;903;p86"/>
            <p:cNvSpPr/>
            <p:nvPr/>
          </p:nvSpPr>
          <p:spPr>
            <a:xfrm>
              <a:off x="2428875" y="2109450"/>
              <a:ext cx="4286400" cy="924600"/>
            </a:xfrm>
            <a:prstGeom prst="roundRect">
              <a:avLst>
                <a:gd fmla="val 19759" name="adj"/>
              </a:avLst>
            </a:prstGeom>
            <a:solidFill>
              <a:srgbClr val="FF8200"/>
            </a:solidFill>
            <a:ln>
              <a:noFill/>
            </a:ln>
          </p:spPr>
          <p:txBody>
            <a:bodyPr anchorCtr="0" anchor="ctr" bIns="141625" lIns="141625" spcFirstLastPara="1" rIns="141625" wrap="square" tIns="1416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68"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904" name="Google Shape;904;p86"/>
            <p:cNvSpPr/>
            <p:nvPr/>
          </p:nvSpPr>
          <p:spPr>
            <a:xfrm>
              <a:off x="2428875" y="3161000"/>
              <a:ext cx="4286400" cy="924600"/>
            </a:xfrm>
            <a:prstGeom prst="roundRect">
              <a:avLst>
                <a:gd fmla="val 1975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41625" lIns="141625" spcFirstLastPara="1" rIns="141625" wrap="square" tIns="1416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68"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905" name="Google Shape;905;p86"/>
            <p:cNvSpPr txBox="1"/>
            <p:nvPr/>
          </p:nvSpPr>
          <p:spPr>
            <a:xfrm>
              <a:off x="2490975" y="1119988"/>
              <a:ext cx="1526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1625" lIns="141625" spcFirstLastPara="1" rIns="141625" wrap="square" tIns="141625">
              <a:normAutofit/>
            </a:bodyPr>
            <a:lstStyle/>
            <a:p>
              <a:pPr indent="0" lvl="0" marL="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88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TARGET 1</a:t>
              </a:r>
              <a:endParaRPr b="1" sz="2788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906" name="Google Shape;906;p86"/>
            <p:cNvSpPr txBox="1"/>
            <p:nvPr/>
          </p:nvSpPr>
          <p:spPr>
            <a:xfrm>
              <a:off x="3620848" y="1119998"/>
              <a:ext cx="3032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1625" lIns="141625" spcFirstLastPara="1" rIns="141625" wrap="square" tIns="141625">
              <a:normAutofit/>
            </a:bodyPr>
            <a:lstStyle/>
            <a:p>
              <a:pPr indent="-352622" lvl="0" marL="508506" rtl="0" algn="l">
                <a:spcBef>
                  <a:spcPts val="0"/>
                </a:spcBef>
                <a:spcAft>
                  <a:spcPts val="0"/>
                </a:spcAft>
                <a:buSzPts val="1549"/>
                <a:buFont typeface="Archivo"/>
                <a:buChar char="●"/>
              </a:pPr>
              <a:r>
                <a:rPr lang="en-US" sz="1549">
                  <a:latin typeface="Archivo"/>
                  <a:ea typeface="Archivo"/>
                  <a:cs typeface="Archivo"/>
                  <a:sym typeface="Archivo"/>
                </a:rPr>
                <a:t>Function </a:t>
              </a:r>
              <a:r>
                <a:rPr b="1" lang="en-US" sz="1549">
                  <a:latin typeface="Archivo"/>
                  <a:ea typeface="Archivo"/>
                  <a:cs typeface="Archivo"/>
                  <a:sym typeface="Archivo"/>
                </a:rPr>
                <a:t>get_image_stack </a:t>
              </a:r>
              <a:r>
                <a:rPr lang="en-US" sz="1549">
                  <a:latin typeface="Archivo"/>
                  <a:ea typeface="Archivo"/>
                  <a:cs typeface="Archivo"/>
                  <a:sym typeface="Archivo"/>
                </a:rPr>
                <a:t>lists all the files in the path and is read from a DM3 reader </a:t>
              </a:r>
              <a:endParaRPr sz="1549">
                <a:latin typeface="Archivo"/>
                <a:ea typeface="Archivo"/>
                <a:cs typeface="Archivo"/>
                <a:sym typeface="Archivo"/>
              </a:endParaRPr>
            </a:p>
            <a:p>
              <a:pPr indent="-352622" lvl="0" marL="508506" rtl="0" algn="l">
                <a:spcBef>
                  <a:spcPts val="0"/>
                </a:spcBef>
                <a:spcAft>
                  <a:spcPts val="0"/>
                </a:spcAft>
                <a:buSzPts val="1549"/>
                <a:buFont typeface="Archivo"/>
                <a:buChar char="●"/>
              </a:pPr>
              <a:r>
                <a:rPr lang="en-US" sz="1549">
                  <a:latin typeface="Archivo"/>
                  <a:ea typeface="Archivo"/>
                  <a:cs typeface="Archivo"/>
                  <a:sym typeface="Archivo"/>
                </a:rPr>
                <a:t>It grabs one channel from image_data[channel]</a:t>
              </a:r>
              <a:endParaRPr sz="1549"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907" name="Google Shape;907;p86"/>
            <p:cNvSpPr txBox="1"/>
            <p:nvPr/>
          </p:nvSpPr>
          <p:spPr>
            <a:xfrm>
              <a:off x="2490975" y="2171539"/>
              <a:ext cx="1526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1625" lIns="141625" spcFirstLastPara="1" rIns="141625" wrap="square" tIns="141625">
              <a:normAutofit/>
            </a:bodyPr>
            <a:lstStyle/>
            <a:p>
              <a:pPr indent="0" lvl="0" marL="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88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TARGET 2</a:t>
              </a:r>
              <a:endParaRPr b="1" sz="2788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908" name="Google Shape;908;p86"/>
            <p:cNvSpPr txBox="1"/>
            <p:nvPr/>
          </p:nvSpPr>
          <p:spPr>
            <a:xfrm>
              <a:off x="3840584" y="2171544"/>
              <a:ext cx="28125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1625" lIns="141625" spcFirstLastPara="1" rIns="141625" wrap="square" tIns="141625">
              <a:normAutofit/>
            </a:bodyPr>
            <a:lstStyle/>
            <a:p>
              <a:pPr indent="-352622" lvl="0" marL="508506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49"/>
                <a:buFont typeface="Archivo"/>
                <a:buChar char="●"/>
              </a:pPr>
              <a:r>
                <a:rPr lang="en-US" sz="1549">
                  <a:latin typeface="Archivo"/>
                  <a:ea typeface="Archivo"/>
                  <a:cs typeface="Archivo"/>
                  <a:sym typeface="Archivo"/>
                </a:rPr>
                <a:t>Function</a:t>
              </a:r>
              <a:r>
                <a:rPr b="1" lang="en-US" sz="1549">
                  <a:latin typeface="Archivo"/>
                  <a:ea typeface="Archivo"/>
                  <a:cs typeface="Archivo"/>
                  <a:sym typeface="Archivo"/>
                </a:rPr>
                <a:t> extract_subimages</a:t>
              </a:r>
              <a:r>
                <a:rPr lang="en-US" sz="1549">
                  <a:latin typeface="Archivo"/>
                  <a:ea typeface="Archivo"/>
                  <a:cs typeface="Archivo"/>
                  <a:sym typeface="Archivo"/>
                </a:rPr>
                <a:t> moves images in steps</a:t>
              </a:r>
              <a:endParaRPr sz="1549">
                <a:latin typeface="Archivo"/>
                <a:ea typeface="Archivo"/>
                <a:cs typeface="Archivo"/>
                <a:sym typeface="Archivo"/>
              </a:endParaRPr>
            </a:p>
            <a:p>
              <a:pPr indent="-352622" lvl="0" marL="508506" rtl="0" algn="l">
                <a:spcBef>
                  <a:spcPts val="0"/>
                </a:spcBef>
                <a:spcAft>
                  <a:spcPts val="0"/>
                </a:spcAft>
                <a:buSzPts val="1549"/>
                <a:buFont typeface="Archivo"/>
                <a:buChar char="●"/>
              </a:pPr>
              <a:r>
                <a:rPr lang="en-US" sz="1549">
                  <a:latin typeface="Archivo"/>
                  <a:ea typeface="Archivo"/>
                  <a:cs typeface="Archivo"/>
                  <a:sym typeface="Archivo"/>
                </a:rPr>
                <a:t>collects  image cutouts </a:t>
              </a:r>
              <a:endParaRPr sz="1549">
                <a:latin typeface="Archivo"/>
                <a:ea typeface="Archivo"/>
                <a:cs typeface="Archivo"/>
                <a:sym typeface="Archivo"/>
              </a:endParaRPr>
            </a:p>
            <a:p>
              <a:pPr indent="-352622" lvl="0" marL="508506" rtl="0" algn="l">
                <a:spcBef>
                  <a:spcPts val="0"/>
                </a:spcBef>
                <a:spcAft>
                  <a:spcPts val="0"/>
                </a:spcAft>
                <a:buSzPts val="1549"/>
                <a:buFont typeface="Archivo"/>
                <a:buChar char="●"/>
              </a:pPr>
              <a:r>
                <a:rPr lang="en-US" sz="1549">
                  <a:latin typeface="Archivo"/>
                  <a:ea typeface="Archivo"/>
                  <a:cs typeface="Archivo"/>
                  <a:sym typeface="Archivo"/>
                </a:rPr>
                <a:t>Returns subimages, centers arrau</a:t>
              </a:r>
              <a:endParaRPr sz="1549"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909" name="Google Shape;909;p86"/>
            <p:cNvSpPr txBox="1"/>
            <p:nvPr/>
          </p:nvSpPr>
          <p:spPr>
            <a:xfrm>
              <a:off x="2490975" y="3223100"/>
              <a:ext cx="1526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1625" lIns="141625" spcFirstLastPara="1" rIns="141625" wrap="square" tIns="141625">
              <a:normAutofit/>
            </a:bodyPr>
            <a:lstStyle/>
            <a:p>
              <a:pPr indent="0" lvl="0" marL="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88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TARGET 3</a:t>
              </a:r>
              <a:endParaRPr b="1" sz="2788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910" name="Google Shape;910;p86"/>
            <p:cNvSpPr txBox="1"/>
            <p:nvPr/>
          </p:nvSpPr>
          <p:spPr>
            <a:xfrm>
              <a:off x="4017367" y="3223106"/>
              <a:ext cx="26358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1625" lIns="141625" spcFirstLastPara="1" rIns="141625" wrap="square" tIns="141625">
              <a:normAutofit/>
            </a:bodyPr>
            <a:lstStyle/>
            <a:p>
              <a:pPr indent="-326968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549"/>
                <a:buFont typeface="Archivo"/>
                <a:buChar char="●"/>
              </a:pPr>
              <a:r>
                <a:rPr lang="en-US" sz="1549">
                  <a:solidFill>
                    <a:schemeClr val="lt2"/>
                  </a:solidFill>
                  <a:latin typeface="Archivo"/>
                  <a:ea typeface="Archivo"/>
                  <a:cs typeface="Archivo"/>
                  <a:sym typeface="Archivo"/>
                </a:rPr>
                <a:t>While</a:t>
              </a:r>
              <a:r>
                <a:rPr lang="en-US" sz="1549">
                  <a:solidFill>
                    <a:schemeClr val="lt2"/>
                  </a:solidFill>
                  <a:latin typeface="Archivo"/>
                  <a:ea typeface="Archivo"/>
                  <a:cs typeface="Archivo"/>
                  <a:sym typeface="Archivo"/>
                </a:rPr>
                <a:t> the material is unknown we can still find information using several techniques</a:t>
              </a:r>
              <a:endParaRPr sz="1549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7"/>
          <p:cNvSpPr txBox="1"/>
          <p:nvPr>
            <p:ph type="title"/>
          </p:nvPr>
        </p:nvSpPr>
        <p:spPr>
          <a:xfrm>
            <a:off x="998991" y="365125"/>
            <a:ext cx="4602600" cy="32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Variational</a:t>
            </a:r>
            <a:r>
              <a:rPr lang="en-US"/>
              <a:t> Autoencoder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88"/>
          <p:cNvSpPr txBox="1"/>
          <p:nvPr>
            <p:ph type="title"/>
          </p:nvPr>
        </p:nvSpPr>
        <p:spPr>
          <a:xfrm>
            <a:off x="457200" y="228601"/>
            <a:ext cx="5430253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Understanding Variational Autoencoder</a:t>
            </a:r>
            <a:endParaRPr/>
          </a:p>
        </p:txBody>
      </p:sp>
      <p:sp>
        <p:nvSpPr>
          <p:cNvPr id="921" name="Google Shape;921;p88"/>
          <p:cNvSpPr txBox="1"/>
          <p:nvPr>
            <p:ph idx="1" type="body"/>
          </p:nvPr>
        </p:nvSpPr>
        <p:spPr>
          <a:xfrm>
            <a:off x="457200" y="1825625"/>
            <a:ext cx="5430253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A Variational Autoencoder (VAE) is a type of </a:t>
            </a:r>
            <a:r>
              <a:rPr b="1" lang="en-US"/>
              <a:t>neural</a:t>
            </a:r>
            <a:r>
              <a:rPr b="1" lang="en-US"/>
              <a:t> network that learns to compress and reconstruct data (usually images)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It also learns a smooth meaningful “map” of the data in a low-dimensional space called the </a:t>
            </a:r>
            <a:r>
              <a:rPr b="1" lang="en-US"/>
              <a:t>latent</a:t>
            </a:r>
            <a:r>
              <a:rPr b="1" lang="en-US"/>
              <a:t> space</a:t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It has two main parts: encoder and decoder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 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922" name="Google Shape;922;p88" title="2020-05-06-VAE-fig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234649"/>
            <a:ext cx="4917450" cy="392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89"/>
          <p:cNvSpPr txBox="1"/>
          <p:nvPr>
            <p:ph type="title"/>
          </p:nvPr>
        </p:nvSpPr>
        <p:spPr>
          <a:xfrm>
            <a:off x="457200" y="228601"/>
            <a:ext cx="54303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Encoder</a:t>
            </a:r>
            <a:endParaRPr/>
          </a:p>
        </p:txBody>
      </p:sp>
      <p:sp>
        <p:nvSpPr>
          <p:cNvPr id="928" name="Google Shape;928;p89"/>
          <p:cNvSpPr txBox="1"/>
          <p:nvPr>
            <p:ph idx="1" type="body"/>
          </p:nvPr>
        </p:nvSpPr>
        <p:spPr>
          <a:xfrm>
            <a:off x="457200" y="1825625"/>
            <a:ext cx="54303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-36957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The encoder compresses a high dimension image into a smaller dimension known as the </a:t>
            </a:r>
            <a:r>
              <a:rPr b="1" lang="en-US">
                <a:solidFill>
                  <a:schemeClr val="accent1"/>
                </a:solidFill>
              </a:rPr>
              <a:t>bottleneck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6957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The output has two vectors - </a:t>
            </a:r>
            <a:r>
              <a:rPr b="1" lang="en-US">
                <a:solidFill>
                  <a:schemeClr val="accent1"/>
                </a:solidFill>
              </a:rPr>
              <a:t>mean and standard deviation</a:t>
            </a:r>
            <a:r>
              <a:rPr b="1" lang="en-US"/>
              <a:t> - that describe a probability distribution for where this images lives in the latent space</a:t>
            </a:r>
            <a:endParaRPr b="1"/>
          </a:p>
          <a:p>
            <a:pPr indent="-34607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-US"/>
              <a:t>In other words: instead of just squashing the image into one vector, the encoder learns “this image is </a:t>
            </a:r>
            <a:r>
              <a:rPr b="1" lang="en-US"/>
              <a:t>probably</a:t>
            </a:r>
            <a:r>
              <a:rPr b="1" lang="en-US"/>
              <a:t> around here in this 2D space”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929" name="Google Shape;929;p89" title="2020-05-06-VAE-fig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234649"/>
            <a:ext cx="4917450" cy="392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90"/>
          <p:cNvSpPr txBox="1"/>
          <p:nvPr>
            <p:ph type="title"/>
          </p:nvPr>
        </p:nvSpPr>
        <p:spPr>
          <a:xfrm>
            <a:off x="457200" y="228601"/>
            <a:ext cx="54303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Decoder</a:t>
            </a:r>
            <a:endParaRPr/>
          </a:p>
        </p:txBody>
      </p:sp>
      <p:sp>
        <p:nvSpPr>
          <p:cNvPr id="935" name="Google Shape;935;p90"/>
          <p:cNvSpPr txBox="1"/>
          <p:nvPr>
            <p:ph idx="1" type="body"/>
          </p:nvPr>
        </p:nvSpPr>
        <p:spPr>
          <a:xfrm>
            <a:off x="457200" y="1825625"/>
            <a:ext cx="54303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-36957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The input is a random sample from the mean and standard </a:t>
            </a:r>
            <a:r>
              <a:rPr b="1" lang="en-US"/>
              <a:t>deviation</a:t>
            </a:r>
            <a:r>
              <a:rPr b="1" lang="en-US"/>
              <a:t> distribution 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6957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The output is a </a:t>
            </a:r>
            <a:r>
              <a:rPr b="1" lang="en-US"/>
              <a:t>reconstructed</a:t>
            </a:r>
            <a:r>
              <a:rPr b="1" lang="en-US"/>
              <a:t> image that should look like the original input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6957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The decoder learns to turn points in latent space to realistic images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936" name="Google Shape;936;p90" title="2020-05-06-VAE-fig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234649"/>
            <a:ext cx="4917450" cy="392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91"/>
          <p:cNvSpPr txBox="1"/>
          <p:nvPr>
            <p:ph type="title"/>
          </p:nvPr>
        </p:nvSpPr>
        <p:spPr>
          <a:xfrm>
            <a:off x="457200" y="228601"/>
            <a:ext cx="112776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Training Idea</a:t>
            </a:r>
            <a:endParaRPr/>
          </a:p>
        </p:txBody>
      </p:sp>
      <p:sp>
        <p:nvSpPr>
          <p:cNvPr id="942" name="Google Shape;942;p91"/>
          <p:cNvSpPr txBox="1"/>
          <p:nvPr>
            <p:ph idx="1" type="body"/>
          </p:nvPr>
        </p:nvSpPr>
        <p:spPr>
          <a:xfrm>
            <a:off x="457200" y="1352400"/>
            <a:ext cx="112776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2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To put it simply,</a:t>
            </a:r>
            <a:r>
              <a:rPr b="1" lang="en-US">
                <a:solidFill>
                  <a:schemeClr val="accent1"/>
                </a:solidFill>
              </a:rPr>
              <a:t>for </a:t>
            </a:r>
            <a:r>
              <a:rPr b="1" lang="en-US">
                <a:solidFill>
                  <a:schemeClr val="accent1"/>
                </a:solidFill>
              </a:rPr>
              <a:t>each patch in </a:t>
            </a:r>
            <a:r>
              <a:rPr b="1" lang="en-US">
                <a:solidFill>
                  <a:schemeClr val="accent1"/>
                </a:solidFill>
              </a:rPr>
              <a:t>the training loop is:</a:t>
            </a:r>
            <a:endParaRPr b="1">
              <a:solidFill>
                <a:schemeClr val="accent1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943" name="Google Shape;943;p91"/>
          <p:cNvGrpSpPr/>
          <p:nvPr/>
        </p:nvGrpSpPr>
        <p:grpSpPr>
          <a:xfrm>
            <a:off x="228655" y="2874329"/>
            <a:ext cx="11506520" cy="3194113"/>
            <a:chOff x="1076065" y="974700"/>
            <a:chExt cx="6991870" cy="3194113"/>
          </a:xfrm>
        </p:grpSpPr>
        <p:sp>
          <p:nvSpPr>
            <p:cNvPr id="944" name="Google Shape;944;p91"/>
            <p:cNvSpPr txBox="1"/>
            <p:nvPr/>
          </p:nvSpPr>
          <p:spPr>
            <a:xfrm>
              <a:off x="6418005" y="2927199"/>
              <a:ext cx="918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28292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Strategic </a:t>
              </a:r>
              <a:endParaRPr b="1" sz="3000">
                <a:solidFill>
                  <a:srgbClr val="28292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28292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budgeting</a:t>
              </a:r>
              <a:endParaRPr b="1" sz="3000">
                <a:solidFill>
                  <a:srgbClr val="28292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45" name="Google Shape;945;p91"/>
            <p:cNvSpPr txBox="1"/>
            <p:nvPr/>
          </p:nvSpPr>
          <p:spPr>
            <a:xfrm>
              <a:off x="6357701" y="3377044"/>
              <a:ext cx="1123800" cy="39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SzPts val="852"/>
                <a:buNone/>
              </a:pPr>
              <a:r>
                <a:rPr lang="en-US" sz="620">
                  <a:latin typeface="IBM Plex Mono"/>
                  <a:ea typeface="IBM Plex Mono"/>
                  <a:cs typeface="IBM Plex Mono"/>
                  <a:sym typeface="IBM Plex Mono"/>
                </a:rPr>
                <a:t>Decrease avg time-to-hire by 20%. Achieve 50% participation in leadership program. </a:t>
              </a:r>
              <a:endParaRPr sz="620"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946" name="Google Shape;946;p91"/>
            <p:cNvSpPr txBox="1"/>
            <p:nvPr/>
          </p:nvSpPr>
          <p:spPr>
            <a:xfrm>
              <a:off x="6412773" y="3665194"/>
              <a:ext cx="828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73150" spcFirstLastPara="1" rIns="73150" wrap="square" tIns="731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Lexend Light"/>
                  <a:ea typeface="Lexend Light"/>
                  <a:cs typeface="Lexend Light"/>
                  <a:sym typeface="Lexend Light"/>
                </a:rPr>
                <a:t>XX</a:t>
              </a:r>
              <a:endParaRPr sz="1000"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sp>
          <p:nvSpPr>
            <p:cNvPr id="947" name="Google Shape;947;p91"/>
            <p:cNvSpPr/>
            <p:nvPr/>
          </p:nvSpPr>
          <p:spPr>
            <a:xfrm>
              <a:off x="5721109" y="974712"/>
              <a:ext cx="2057100" cy="319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48" name="Google Shape;948;p91"/>
            <p:cNvSpPr/>
            <p:nvPr/>
          </p:nvSpPr>
          <p:spPr>
            <a:xfrm>
              <a:off x="7425335" y="974700"/>
              <a:ext cx="642600" cy="3194100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49" name="Google Shape;949;p91"/>
            <p:cNvSpPr txBox="1"/>
            <p:nvPr/>
          </p:nvSpPr>
          <p:spPr>
            <a:xfrm>
              <a:off x="7651711" y="3604525"/>
              <a:ext cx="3111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202124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4</a:t>
              </a:r>
              <a:endParaRPr b="1" sz="2600">
                <a:solidFill>
                  <a:srgbClr val="202124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950" name="Google Shape;950;p91"/>
            <p:cNvSpPr txBox="1"/>
            <p:nvPr/>
          </p:nvSpPr>
          <p:spPr>
            <a:xfrm>
              <a:off x="6441026" y="1280525"/>
              <a:ext cx="1521900" cy="72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chemeClr val="lt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UPDATE</a:t>
              </a:r>
              <a:endParaRPr b="1" sz="2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51" name="Google Shape;951;p91"/>
            <p:cNvSpPr txBox="1"/>
            <p:nvPr/>
          </p:nvSpPr>
          <p:spPr>
            <a:xfrm>
              <a:off x="6380690" y="2172462"/>
              <a:ext cx="14928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SzPts val="852"/>
                <a:buNone/>
              </a:pPr>
              <a:r>
                <a:rPr lang="en-US">
                  <a:solidFill>
                    <a:schemeClr val="lt2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Update the network to do better</a:t>
              </a:r>
              <a:endParaRPr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952" name="Google Shape;952;p91"/>
            <p:cNvSpPr txBox="1"/>
            <p:nvPr/>
          </p:nvSpPr>
          <p:spPr>
            <a:xfrm>
              <a:off x="4657605" y="2927199"/>
              <a:ext cx="918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28292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Strategic </a:t>
              </a:r>
              <a:endParaRPr b="1" sz="3000">
                <a:solidFill>
                  <a:srgbClr val="28292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28292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budgeting</a:t>
              </a:r>
              <a:endParaRPr b="1" sz="3000">
                <a:solidFill>
                  <a:srgbClr val="28292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53" name="Google Shape;953;p91"/>
            <p:cNvSpPr txBox="1"/>
            <p:nvPr/>
          </p:nvSpPr>
          <p:spPr>
            <a:xfrm>
              <a:off x="4597301" y="3377044"/>
              <a:ext cx="1123800" cy="39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SzPts val="852"/>
                <a:buNone/>
              </a:pPr>
              <a:r>
                <a:rPr lang="en-US" sz="620">
                  <a:latin typeface="IBM Plex Mono"/>
                  <a:ea typeface="IBM Plex Mono"/>
                  <a:cs typeface="IBM Plex Mono"/>
                  <a:sym typeface="IBM Plex Mono"/>
                </a:rPr>
                <a:t>Decrease avg time-to-hire by 20%. Achieve 50% participation in leadership program. </a:t>
              </a:r>
              <a:endParaRPr sz="620"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954" name="Google Shape;954;p91"/>
            <p:cNvSpPr txBox="1"/>
            <p:nvPr/>
          </p:nvSpPr>
          <p:spPr>
            <a:xfrm>
              <a:off x="4652373" y="3665194"/>
              <a:ext cx="828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73150" spcFirstLastPara="1" rIns="73150" wrap="square" tIns="731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Lexend Light"/>
                  <a:ea typeface="Lexend Light"/>
                  <a:cs typeface="Lexend Light"/>
                  <a:sym typeface="Lexend Light"/>
                </a:rPr>
                <a:t>XX</a:t>
              </a:r>
              <a:endParaRPr sz="1000"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sp>
          <p:nvSpPr>
            <p:cNvPr id="955" name="Google Shape;955;p91"/>
            <p:cNvSpPr/>
            <p:nvPr/>
          </p:nvSpPr>
          <p:spPr>
            <a:xfrm>
              <a:off x="3998564" y="974712"/>
              <a:ext cx="2019300" cy="3194100"/>
            </a:xfrm>
            <a:prstGeom prst="rect">
              <a:avLst/>
            </a:prstGeom>
            <a:solidFill>
              <a:srgbClr val="2021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202124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56" name="Google Shape;956;p91"/>
            <p:cNvSpPr/>
            <p:nvPr/>
          </p:nvSpPr>
          <p:spPr>
            <a:xfrm>
              <a:off x="5664935" y="974700"/>
              <a:ext cx="642600" cy="3194100"/>
            </a:xfrm>
            <a:prstGeom prst="roundRect">
              <a:avLst>
                <a:gd fmla="val 50000" name="adj"/>
              </a:avLst>
            </a:prstGeom>
            <a:solidFill>
              <a:srgbClr val="2021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02124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57" name="Google Shape;957;p91"/>
            <p:cNvSpPr txBox="1"/>
            <p:nvPr/>
          </p:nvSpPr>
          <p:spPr>
            <a:xfrm>
              <a:off x="5891311" y="3604525"/>
              <a:ext cx="3111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FFFFFF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3</a:t>
              </a:r>
              <a:endParaRPr b="1" sz="26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958" name="Google Shape;958;p91"/>
            <p:cNvSpPr txBox="1"/>
            <p:nvPr/>
          </p:nvSpPr>
          <p:spPr>
            <a:xfrm>
              <a:off x="4680626" y="1280525"/>
              <a:ext cx="1521900" cy="72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ANALYZE</a:t>
              </a:r>
              <a:endParaRPr b="1" sz="2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59" name="Google Shape;959;p91"/>
            <p:cNvSpPr txBox="1"/>
            <p:nvPr/>
          </p:nvSpPr>
          <p:spPr>
            <a:xfrm>
              <a:off x="4627726" y="2167862"/>
              <a:ext cx="14928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SzPts val="852"/>
                <a:buNone/>
              </a:pPr>
              <a:r>
                <a:rPr lang="en-US" sz="1420">
                  <a:solidFill>
                    <a:srgbClr val="FFFFFF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Keep z close to a normal </a:t>
              </a:r>
              <a:r>
                <a:rPr lang="en-US" sz="1420">
                  <a:solidFill>
                    <a:srgbClr val="FFFFFF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Gaussian</a:t>
              </a:r>
              <a:r>
                <a:rPr lang="en-US" sz="1420">
                  <a:solidFill>
                    <a:srgbClr val="FFFFFF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 (KL loss)</a:t>
              </a:r>
              <a:endParaRPr sz="1420">
                <a:solidFill>
                  <a:srgbClr val="FFFFFF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960" name="Google Shape;960;p91"/>
            <p:cNvSpPr txBox="1"/>
            <p:nvPr/>
          </p:nvSpPr>
          <p:spPr>
            <a:xfrm>
              <a:off x="2935059" y="2927199"/>
              <a:ext cx="918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28292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Strategic </a:t>
              </a:r>
              <a:endParaRPr b="1" sz="3000">
                <a:solidFill>
                  <a:srgbClr val="28292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28292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budgeting</a:t>
              </a:r>
              <a:endParaRPr b="1" sz="3000">
                <a:solidFill>
                  <a:srgbClr val="28292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61" name="Google Shape;961;p91"/>
            <p:cNvSpPr txBox="1"/>
            <p:nvPr/>
          </p:nvSpPr>
          <p:spPr>
            <a:xfrm>
              <a:off x="2874755" y="3377044"/>
              <a:ext cx="1123800" cy="39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SzPts val="852"/>
                <a:buNone/>
              </a:pPr>
              <a:r>
                <a:rPr lang="en-US" sz="620">
                  <a:latin typeface="IBM Plex Mono"/>
                  <a:ea typeface="IBM Plex Mono"/>
                  <a:cs typeface="IBM Plex Mono"/>
                  <a:sym typeface="IBM Plex Mono"/>
                </a:rPr>
                <a:t>Decrease avg time-to-hire by 20%. Achieve 50% participation in leadership program. </a:t>
              </a:r>
              <a:endParaRPr sz="620"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962" name="Google Shape;962;p91"/>
            <p:cNvSpPr txBox="1"/>
            <p:nvPr/>
          </p:nvSpPr>
          <p:spPr>
            <a:xfrm>
              <a:off x="2929827" y="3665194"/>
              <a:ext cx="828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73150" spcFirstLastPara="1" rIns="73150" wrap="square" tIns="731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Lexend Light"/>
                  <a:ea typeface="Lexend Light"/>
                  <a:cs typeface="Lexend Light"/>
                  <a:sym typeface="Lexend Light"/>
                </a:rPr>
                <a:t>XX</a:t>
              </a:r>
              <a:endParaRPr sz="1000"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sp>
          <p:nvSpPr>
            <p:cNvPr id="963" name="Google Shape;963;p91"/>
            <p:cNvSpPr/>
            <p:nvPr/>
          </p:nvSpPr>
          <p:spPr>
            <a:xfrm>
              <a:off x="2069551" y="974712"/>
              <a:ext cx="2192100" cy="3194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64" name="Google Shape;964;p91"/>
            <p:cNvSpPr/>
            <p:nvPr/>
          </p:nvSpPr>
          <p:spPr>
            <a:xfrm>
              <a:off x="3908728" y="974700"/>
              <a:ext cx="642600" cy="31941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65" name="Google Shape;965;p91"/>
            <p:cNvSpPr txBox="1"/>
            <p:nvPr/>
          </p:nvSpPr>
          <p:spPr>
            <a:xfrm>
              <a:off x="4168765" y="3604525"/>
              <a:ext cx="3111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202124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2</a:t>
              </a:r>
              <a:endParaRPr b="1" sz="2600">
                <a:solidFill>
                  <a:srgbClr val="202124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966" name="Google Shape;966;p91"/>
            <p:cNvSpPr txBox="1"/>
            <p:nvPr/>
          </p:nvSpPr>
          <p:spPr>
            <a:xfrm>
              <a:off x="2958076" y="1280525"/>
              <a:ext cx="1492800" cy="72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202124"/>
                  </a:solidFill>
                  <a:latin typeface="Bebas Neue"/>
                  <a:ea typeface="Bebas Neue"/>
                  <a:cs typeface="Bebas Neue"/>
                  <a:sym typeface="Bebas Neue"/>
                </a:rPr>
                <a:t>DECODE</a:t>
              </a:r>
              <a:endParaRPr b="1" sz="2600">
                <a:solidFill>
                  <a:srgbClr val="202124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67" name="Google Shape;967;p91"/>
            <p:cNvSpPr txBox="1"/>
            <p:nvPr/>
          </p:nvSpPr>
          <p:spPr>
            <a:xfrm>
              <a:off x="2897740" y="2172471"/>
              <a:ext cx="14928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SzPts val="852"/>
                <a:buNone/>
              </a:pPr>
              <a:r>
                <a:rPr lang="en-US" sz="1420">
                  <a:solidFill>
                    <a:srgbClr val="202124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Decoder recontructs the patch from Z, which is then compared to the original (reconstruction lost)</a:t>
              </a:r>
              <a:endParaRPr sz="1420">
                <a:solidFill>
                  <a:srgbClr val="202124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968" name="Google Shape;968;p91"/>
            <p:cNvSpPr txBox="1"/>
            <p:nvPr/>
          </p:nvSpPr>
          <p:spPr>
            <a:xfrm>
              <a:off x="1184684" y="2927199"/>
              <a:ext cx="918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28292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Strategic </a:t>
              </a:r>
              <a:endParaRPr b="1" sz="3000">
                <a:solidFill>
                  <a:srgbClr val="28292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28292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budgeting</a:t>
              </a:r>
              <a:endParaRPr b="1" sz="3000">
                <a:solidFill>
                  <a:srgbClr val="28292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69" name="Google Shape;969;p91"/>
            <p:cNvSpPr txBox="1"/>
            <p:nvPr/>
          </p:nvSpPr>
          <p:spPr>
            <a:xfrm>
              <a:off x="1124380" y="3377044"/>
              <a:ext cx="1123800" cy="39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SzPts val="852"/>
                <a:buNone/>
              </a:pPr>
              <a:r>
                <a:rPr lang="en-US" sz="620">
                  <a:latin typeface="IBM Plex Mono"/>
                  <a:ea typeface="IBM Plex Mono"/>
                  <a:cs typeface="IBM Plex Mono"/>
                  <a:sym typeface="IBM Plex Mono"/>
                </a:rPr>
                <a:t>Decrease avg time-to-hire by 20%. Achieve 50% participation in leadership program. </a:t>
              </a:r>
              <a:endParaRPr sz="620"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970" name="Google Shape;970;p91"/>
            <p:cNvSpPr txBox="1"/>
            <p:nvPr/>
          </p:nvSpPr>
          <p:spPr>
            <a:xfrm>
              <a:off x="1179452" y="3665194"/>
              <a:ext cx="828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73150" spcFirstLastPara="1" rIns="73150" wrap="square" tIns="731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Lexend Light"/>
                  <a:ea typeface="Lexend Light"/>
                  <a:cs typeface="Lexend Light"/>
                  <a:sym typeface="Lexend Light"/>
                </a:rPr>
                <a:t>XX</a:t>
              </a:r>
              <a:endParaRPr sz="1000"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sp>
          <p:nvSpPr>
            <p:cNvPr id="971" name="Google Shape;971;p91"/>
            <p:cNvSpPr/>
            <p:nvPr/>
          </p:nvSpPr>
          <p:spPr>
            <a:xfrm>
              <a:off x="1076065" y="974700"/>
              <a:ext cx="1468800" cy="319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72" name="Google Shape;972;p91"/>
            <p:cNvSpPr/>
            <p:nvPr/>
          </p:nvSpPr>
          <p:spPr>
            <a:xfrm>
              <a:off x="2192014" y="974700"/>
              <a:ext cx="642600" cy="3194100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73" name="Google Shape;973;p91"/>
            <p:cNvSpPr txBox="1"/>
            <p:nvPr/>
          </p:nvSpPr>
          <p:spPr>
            <a:xfrm>
              <a:off x="2418390" y="3604525"/>
              <a:ext cx="3111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FFFFFF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1</a:t>
              </a:r>
              <a:endParaRPr b="1" sz="26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974" name="Google Shape;974;p91"/>
            <p:cNvSpPr txBox="1"/>
            <p:nvPr/>
          </p:nvSpPr>
          <p:spPr>
            <a:xfrm>
              <a:off x="1207701" y="1280550"/>
              <a:ext cx="1521900" cy="72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ENCODE</a:t>
              </a:r>
              <a:endParaRPr b="1" sz="2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75" name="Google Shape;975;p91"/>
            <p:cNvSpPr txBox="1"/>
            <p:nvPr/>
          </p:nvSpPr>
          <p:spPr>
            <a:xfrm>
              <a:off x="1147365" y="2172462"/>
              <a:ext cx="14928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SzPts val="852"/>
                <a:buNone/>
              </a:pPr>
              <a:r>
                <a:rPr lang="en-US" sz="1420">
                  <a:solidFill>
                    <a:srgbClr val="FFFFFF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Encoder predicts the mean and standard deviation which then samples z from that distribution</a:t>
              </a:r>
              <a:endParaRPr sz="1420">
                <a:solidFill>
                  <a:srgbClr val="FFFFFF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92"/>
          <p:cNvSpPr txBox="1"/>
          <p:nvPr>
            <p:ph type="title"/>
          </p:nvPr>
        </p:nvSpPr>
        <p:spPr>
          <a:xfrm>
            <a:off x="6304547" y="228601"/>
            <a:ext cx="5430253" cy="1123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Relating Back to PTKFO</a:t>
            </a:r>
            <a:endParaRPr/>
          </a:p>
        </p:txBody>
      </p:sp>
      <p:sp>
        <p:nvSpPr>
          <p:cNvPr id="981" name="Google Shape;981;p92"/>
          <p:cNvSpPr txBox="1"/>
          <p:nvPr>
            <p:ph idx="1" type="body"/>
          </p:nvPr>
        </p:nvSpPr>
        <p:spPr>
          <a:xfrm>
            <a:off x="6304547" y="1825625"/>
            <a:ext cx="5430253" cy="405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In the python journal, they train VAE on patches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Why?</a:t>
            </a:r>
            <a:r>
              <a:rPr lang="en-US"/>
              <a:t> 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lphaUcParenBoth"/>
            </a:pPr>
            <a:r>
              <a:rPr lang="en-US"/>
              <a:t>The interesting features are local patterns, not the whole image at once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UcParenBoth"/>
            </a:pPr>
            <a:r>
              <a:rPr lang="en-US"/>
              <a:t>Creates enough training data to learn a meaningful latent space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What is this picture? </a:t>
            </a:r>
            <a:r>
              <a:rPr lang="en-US"/>
              <a:t>- A latent space grid that shows the two latent </a:t>
            </a:r>
            <a:r>
              <a:rPr lang="en-US"/>
              <a:t>dimensions 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How does this help?</a:t>
            </a:r>
            <a:r>
              <a:rPr lang="en-US"/>
              <a:t> 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lphaUcParenBoth"/>
            </a:pPr>
            <a:r>
              <a:rPr lang="en-US"/>
              <a:t>Dimensionality Reduction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UcParenBoth"/>
            </a:pPr>
            <a:r>
              <a:rPr lang="en-US"/>
              <a:t>Feature Discovery - We can cluster them, color them, or map them back to physical </a:t>
            </a:r>
            <a:r>
              <a:rPr lang="en-US"/>
              <a:t>coordinates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982" name="Google Shape;982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753" r="16752" t="0"/>
          <a:stretch/>
        </p:blipFill>
        <p:spPr>
          <a:xfrm>
            <a:off x="0" y="0"/>
            <a:ext cx="6096000" cy="6111689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</p:pic>
      <p:pic>
        <p:nvPicPr>
          <p:cNvPr id="983" name="Google Shape;983;p92" title="downlo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3312" y="0"/>
            <a:ext cx="6358282" cy="611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TK 2020_Smokey">
  <a:themeElements>
    <a:clrScheme name="UTK 2020 v2">
      <a:dk1>
        <a:srgbClr val="58595B"/>
      </a:dk1>
      <a:lt1>
        <a:srgbClr val="F0F0F0"/>
      </a:lt1>
      <a:dk2>
        <a:srgbClr val="000000"/>
      </a:dk2>
      <a:lt2>
        <a:srgbClr val="FFFFFF"/>
      </a:lt2>
      <a:accent1>
        <a:srgbClr val="FF8200"/>
      </a:accent1>
      <a:accent2>
        <a:srgbClr val="8D2048"/>
      </a:accent2>
      <a:accent3>
        <a:srgbClr val="EE3E80"/>
      </a:accent3>
      <a:accent4>
        <a:srgbClr val="FED535"/>
      </a:accent4>
      <a:accent5>
        <a:srgbClr val="2197A9"/>
      </a:accent5>
      <a:accent6>
        <a:srgbClr val="006C93"/>
      </a:accent6>
      <a:hlink>
        <a:srgbClr val="58595B"/>
      </a:hlink>
      <a:folHlink>
        <a:srgbClr val="5859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University of Tennessee">
      <a:dk1>
        <a:srgbClr val="58595B"/>
      </a:dk1>
      <a:lt1>
        <a:srgbClr val="F0F0F0"/>
      </a:lt1>
      <a:dk2>
        <a:srgbClr val="000000"/>
      </a:dk2>
      <a:lt2>
        <a:srgbClr val="FFFFFF"/>
      </a:lt2>
      <a:accent1>
        <a:srgbClr val="FF8200"/>
      </a:accent1>
      <a:accent2>
        <a:srgbClr val="00746F"/>
      </a:accent2>
      <a:accent3>
        <a:srgbClr val="E65933"/>
      </a:accent3>
      <a:accent4>
        <a:srgbClr val="FED535"/>
      </a:accent4>
      <a:accent5>
        <a:srgbClr val="517C96"/>
      </a:accent5>
      <a:accent6>
        <a:srgbClr val="8D204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UTK 2020_Smokey">
  <a:themeElements>
    <a:clrScheme name="UTK 2020 v2">
      <a:dk1>
        <a:srgbClr val="58595B"/>
      </a:dk1>
      <a:lt1>
        <a:srgbClr val="F0F0F0"/>
      </a:lt1>
      <a:dk2>
        <a:srgbClr val="000000"/>
      </a:dk2>
      <a:lt2>
        <a:srgbClr val="FFFFFF"/>
      </a:lt2>
      <a:accent1>
        <a:srgbClr val="FF8200"/>
      </a:accent1>
      <a:accent2>
        <a:srgbClr val="8D2048"/>
      </a:accent2>
      <a:accent3>
        <a:srgbClr val="EE3E80"/>
      </a:accent3>
      <a:accent4>
        <a:srgbClr val="FED535"/>
      </a:accent4>
      <a:accent5>
        <a:srgbClr val="2197A9"/>
      </a:accent5>
      <a:accent6>
        <a:srgbClr val="006C93"/>
      </a:accent6>
      <a:hlink>
        <a:srgbClr val="58595B"/>
      </a:hlink>
      <a:folHlink>
        <a:srgbClr val="5859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